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png" ContentType="image/pn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x="8991600" cy="7200900"/>
  <p:notesSz cx="8991600" cy="72009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74370" y="2232279"/>
            <a:ext cx="7642860" cy="1512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48740" y="4032504"/>
            <a:ext cx="6294120" cy="1800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49580" y="1656207"/>
            <a:ext cx="3911346" cy="475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630674" y="1656207"/>
            <a:ext cx="3911346" cy="475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8983345" cy="7194550"/>
          </a:xfrm>
          <a:custGeom>
            <a:avLst/>
            <a:gdLst/>
            <a:ahLst/>
            <a:cxnLst/>
            <a:rect l="l" t="t" r="r" b="b"/>
            <a:pathLst>
              <a:path w="8983345" h="7194550">
                <a:moveTo>
                  <a:pt x="0" y="0"/>
                </a:moveTo>
                <a:lnTo>
                  <a:pt x="8983273" y="0"/>
                </a:lnTo>
                <a:lnTo>
                  <a:pt x="8983273" y="7194230"/>
                </a:lnTo>
                <a:lnTo>
                  <a:pt x="0" y="7194230"/>
                </a:lnTo>
                <a:lnTo>
                  <a:pt x="0" y="0"/>
                </a:lnTo>
                <a:close/>
              </a:path>
            </a:pathLst>
          </a:custGeom>
          <a:solidFill>
            <a:srgbClr val="D3D2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1"/>
            <a:ext cx="8983345" cy="7194550"/>
          </a:xfrm>
          <a:custGeom>
            <a:avLst/>
            <a:gdLst/>
            <a:ahLst/>
            <a:cxnLst/>
            <a:rect l="l" t="t" r="r" b="b"/>
            <a:pathLst>
              <a:path w="8983345" h="7194550">
                <a:moveTo>
                  <a:pt x="8983272" y="7194231"/>
                </a:moveTo>
                <a:lnTo>
                  <a:pt x="0" y="7194231"/>
                </a:lnTo>
                <a:lnTo>
                  <a:pt x="0" y="0"/>
                </a:lnTo>
                <a:lnTo>
                  <a:pt x="8983272" y="0"/>
                </a:lnTo>
                <a:lnTo>
                  <a:pt x="8983272" y="7194231"/>
                </a:lnTo>
                <a:close/>
              </a:path>
            </a:pathLst>
          </a:custGeom>
          <a:solidFill>
            <a:srgbClr val="D3D2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3912" y="258197"/>
            <a:ext cx="7183775" cy="1131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74990" y="1401400"/>
            <a:ext cx="3842385" cy="4972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057144" y="6696837"/>
            <a:ext cx="2877312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49580" y="6696837"/>
            <a:ext cx="2068068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473952" y="6696837"/>
            <a:ext cx="2068068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image" Target="../media/image36.jpg"/><Relationship Id="rId7" Type="http://schemas.openxmlformats.org/officeDocument/2006/relationships/image" Target="../media/image37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Relationship Id="rId4" Type="http://schemas.openxmlformats.org/officeDocument/2006/relationships/image" Target="../media/image40.jpg"/><Relationship Id="rId5" Type="http://schemas.openxmlformats.org/officeDocument/2006/relationships/image" Target="../media/image41.jpg"/><Relationship Id="rId6" Type="http://schemas.openxmlformats.org/officeDocument/2006/relationships/image" Target="../media/image42.jpg"/><Relationship Id="rId7" Type="http://schemas.openxmlformats.org/officeDocument/2006/relationships/image" Target="../media/image43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jpg"/><Relationship Id="rId3" Type="http://schemas.openxmlformats.org/officeDocument/2006/relationships/image" Target="../media/image48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jpg"/><Relationship Id="rId3" Type="http://schemas.openxmlformats.org/officeDocument/2006/relationships/image" Target="../media/image50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7" Type="http://schemas.openxmlformats.org/officeDocument/2006/relationships/image" Target="../media/image16.jpg"/><Relationship Id="rId8" Type="http://schemas.openxmlformats.org/officeDocument/2006/relationships/image" Target="../media/image17.jpg"/><Relationship Id="rId9" Type="http://schemas.openxmlformats.org/officeDocument/2006/relationships/image" Target="../media/image1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440987"/>
            <a:ext cx="8983345" cy="9525"/>
          </a:xfrm>
          <a:custGeom>
            <a:avLst/>
            <a:gdLst/>
            <a:ahLst/>
            <a:cxnLst/>
            <a:rect l="l" t="t" r="r" b="b"/>
            <a:pathLst>
              <a:path w="8983345" h="9525">
                <a:moveTo>
                  <a:pt x="0" y="9516"/>
                </a:moveTo>
                <a:lnTo>
                  <a:pt x="0" y="0"/>
                </a:lnTo>
                <a:lnTo>
                  <a:pt x="8983273" y="0"/>
                </a:lnTo>
                <a:lnTo>
                  <a:pt x="8983273" y="9516"/>
                </a:lnTo>
                <a:lnTo>
                  <a:pt x="0" y="95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6759811"/>
            <a:ext cx="8983345" cy="9525"/>
          </a:xfrm>
          <a:custGeom>
            <a:avLst/>
            <a:gdLst/>
            <a:ahLst/>
            <a:cxnLst/>
            <a:rect l="l" t="t" r="r" b="b"/>
            <a:pathLst>
              <a:path w="8983345" h="9525">
                <a:moveTo>
                  <a:pt x="0" y="9516"/>
                </a:moveTo>
                <a:lnTo>
                  <a:pt x="0" y="0"/>
                </a:lnTo>
                <a:lnTo>
                  <a:pt x="8983273" y="0"/>
                </a:lnTo>
                <a:lnTo>
                  <a:pt x="8983273" y="9516"/>
                </a:lnTo>
                <a:lnTo>
                  <a:pt x="0" y="95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830" y="1629558"/>
            <a:ext cx="2464688" cy="349243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5624" y="1629558"/>
            <a:ext cx="2302914" cy="349243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90496" y="1629558"/>
            <a:ext cx="2464690" cy="349243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03381" y="888877"/>
            <a:ext cx="8266430" cy="49974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733040" algn="l"/>
                <a:tab pos="3752215" algn="l"/>
                <a:tab pos="5908675" algn="l"/>
              </a:tabLst>
            </a:pPr>
            <a:r>
              <a:rPr dirty="0" spc="75">
                <a:latin typeface="Palatino Linotype"/>
                <a:cs typeface="Palatino Linotype"/>
              </a:rPr>
              <a:t>B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İ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165">
                <a:latin typeface="Palatino Linotype"/>
                <a:cs typeface="Palatino Linotype"/>
              </a:rPr>
              <a:t>Z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İ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125">
                <a:latin typeface="Palatino Linotype"/>
                <a:cs typeface="Palatino Linotype"/>
              </a:rPr>
              <a:t>M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210">
                <a:latin typeface="Palatino Linotype"/>
                <a:cs typeface="Palatino Linotype"/>
              </a:rPr>
              <a:t>K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İ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210">
                <a:latin typeface="Palatino Linotype"/>
                <a:cs typeface="Palatino Linotype"/>
              </a:rPr>
              <a:t>S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İ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75">
                <a:latin typeface="Palatino Linotype"/>
                <a:cs typeface="Palatino Linotype"/>
              </a:rPr>
              <a:t>B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İ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R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340">
                <a:latin typeface="Palatino Linotype"/>
                <a:cs typeface="Palatino Linotype"/>
              </a:rPr>
              <a:t>D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70">
                <a:latin typeface="Palatino Linotype"/>
                <a:cs typeface="Palatino Linotype"/>
              </a:rPr>
              <a:t>R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35">
                <a:latin typeface="Palatino Linotype"/>
                <a:cs typeface="Palatino Linotype"/>
              </a:rPr>
              <a:t>N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K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335">
                <a:latin typeface="Palatino Linotype"/>
                <a:cs typeface="Palatino Linotype"/>
              </a:rPr>
              <a:t>H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İ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210">
                <a:latin typeface="Palatino Linotype"/>
                <a:cs typeface="Palatino Linotype"/>
              </a:rPr>
              <a:t>K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0">
                <a:latin typeface="Palatino Linotype"/>
                <a:cs typeface="Palatino Linotype"/>
              </a:rPr>
              <a:t>Y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210">
                <a:latin typeface="Palatino Linotype"/>
                <a:cs typeface="Palatino Linotype"/>
              </a:rPr>
              <a:t>S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İ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523572" y="5664517"/>
            <a:ext cx="210375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770">
                <a:latin typeface="Cambria"/>
                <a:cs typeface="Cambria"/>
              </a:rPr>
              <a:t>S</a:t>
            </a:r>
            <a:r>
              <a:rPr dirty="0" sz="1400" spc="-45">
                <a:latin typeface="Cambria"/>
                <a:cs typeface="Cambria"/>
              </a:rPr>
              <a:t> </a:t>
            </a:r>
            <a:r>
              <a:rPr dirty="0" sz="1400" spc="590">
                <a:latin typeface="Cambria"/>
                <a:cs typeface="Cambria"/>
              </a:rPr>
              <a:t>E</a:t>
            </a:r>
            <a:r>
              <a:rPr dirty="0" sz="1400" spc="-45">
                <a:latin typeface="Cambria"/>
                <a:cs typeface="Cambria"/>
              </a:rPr>
              <a:t> </a:t>
            </a:r>
            <a:r>
              <a:rPr dirty="0" sz="1400" spc="690">
                <a:latin typeface="Cambria"/>
                <a:cs typeface="Cambria"/>
              </a:rPr>
              <a:t>M</a:t>
            </a:r>
            <a:r>
              <a:rPr dirty="0" sz="1400" spc="-40">
                <a:latin typeface="Cambria"/>
                <a:cs typeface="Cambria"/>
              </a:rPr>
              <a:t> </a:t>
            </a:r>
            <a:r>
              <a:rPr dirty="0" sz="1400" spc="735">
                <a:latin typeface="Cambria"/>
                <a:cs typeface="Cambria"/>
              </a:rPr>
              <a:t>P</a:t>
            </a:r>
            <a:r>
              <a:rPr dirty="0" sz="1400" spc="-45">
                <a:latin typeface="Cambria"/>
                <a:cs typeface="Cambria"/>
              </a:rPr>
              <a:t> </a:t>
            </a:r>
            <a:r>
              <a:rPr dirty="0" sz="1400" spc="830">
                <a:latin typeface="Cambria"/>
                <a:cs typeface="Cambria"/>
              </a:rPr>
              <a:t>O</a:t>
            </a:r>
            <a:r>
              <a:rPr dirty="0" sz="1400" spc="-45">
                <a:latin typeface="Cambria"/>
                <a:cs typeface="Cambria"/>
              </a:rPr>
              <a:t> </a:t>
            </a:r>
            <a:r>
              <a:rPr dirty="0" sz="1400" spc="600">
                <a:latin typeface="Cambria"/>
                <a:cs typeface="Cambria"/>
              </a:rPr>
              <a:t>Z</a:t>
            </a:r>
            <a:r>
              <a:rPr dirty="0" sz="1400" spc="-40">
                <a:latin typeface="Cambria"/>
                <a:cs typeface="Cambria"/>
              </a:rPr>
              <a:t> </a:t>
            </a:r>
            <a:r>
              <a:rPr dirty="0" sz="1400" spc="580">
                <a:latin typeface="Cambria"/>
                <a:cs typeface="Cambria"/>
              </a:rPr>
              <a:t>Y</a:t>
            </a:r>
            <a:r>
              <a:rPr dirty="0" sz="1400" spc="-45">
                <a:latin typeface="Cambria"/>
                <a:cs typeface="Cambria"/>
              </a:rPr>
              <a:t> </a:t>
            </a:r>
            <a:r>
              <a:rPr dirty="0" sz="1400" spc="745">
                <a:latin typeface="Cambria"/>
                <a:cs typeface="Cambria"/>
              </a:rPr>
              <a:t>U</a:t>
            </a:r>
            <a:r>
              <a:rPr dirty="0" sz="1400" spc="-45">
                <a:latin typeface="Cambria"/>
                <a:cs typeface="Cambria"/>
              </a:rPr>
              <a:t> </a:t>
            </a:r>
            <a:r>
              <a:rPr dirty="0" sz="1400" spc="640">
                <a:latin typeface="Cambria"/>
                <a:cs typeface="Cambria"/>
              </a:rPr>
              <a:t>M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241373" y="5664517"/>
            <a:ext cx="170370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705">
                <a:latin typeface="Cambria"/>
                <a:cs typeface="Cambria"/>
              </a:rPr>
              <a:t>K</a:t>
            </a:r>
            <a:r>
              <a:rPr dirty="0" sz="1400" spc="-45">
                <a:latin typeface="Cambria"/>
                <a:cs typeface="Cambria"/>
              </a:rPr>
              <a:t> </a:t>
            </a:r>
            <a:r>
              <a:rPr dirty="0" sz="1400" spc="355">
                <a:latin typeface="Cambria"/>
                <a:cs typeface="Cambria"/>
              </a:rPr>
              <a:t>İ</a:t>
            </a:r>
            <a:r>
              <a:rPr dirty="0" sz="1400" spc="-40">
                <a:latin typeface="Cambria"/>
                <a:cs typeface="Cambria"/>
              </a:rPr>
              <a:t> </a:t>
            </a:r>
            <a:r>
              <a:rPr dirty="0" sz="1400" spc="515">
                <a:latin typeface="Cambria"/>
                <a:cs typeface="Cambria"/>
              </a:rPr>
              <a:t>T</a:t>
            </a:r>
            <a:r>
              <a:rPr dirty="0" sz="1400" spc="-45">
                <a:latin typeface="Cambria"/>
                <a:cs typeface="Cambria"/>
              </a:rPr>
              <a:t> </a:t>
            </a:r>
            <a:r>
              <a:rPr dirty="0" sz="1400" spc="670">
                <a:latin typeface="Cambria"/>
                <a:cs typeface="Cambria"/>
              </a:rPr>
              <a:t>A</a:t>
            </a:r>
            <a:r>
              <a:rPr dirty="0" sz="1400" spc="-40">
                <a:latin typeface="Cambria"/>
                <a:cs typeface="Cambria"/>
              </a:rPr>
              <a:t> </a:t>
            </a:r>
            <a:r>
              <a:rPr dirty="0" sz="1400" spc="735">
                <a:latin typeface="Cambria"/>
                <a:cs typeface="Cambria"/>
              </a:rPr>
              <a:t>P</a:t>
            </a:r>
            <a:r>
              <a:rPr dirty="0" sz="1400" spc="-45">
                <a:latin typeface="Cambria"/>
                <a:cs typeface="Cambria"/>
              </a:rPr>
              <a:t> </a:t>
            </a:r>
            <a:r>
              <a:rPr dirty="0" sz="1400" spc="570">
                <a:latin typeface="Cambria"/>
                <a:cs typeface="Cambria"/>
              </a:rPr>
              <a:t>L</a:t>
            </a:r>
            <a:r>
              <a:rPr dirty="0" sz="1400" spc="-40">
                <a:latin typeface="Cambria"/>
                <a:cs typeface="Cambria"/>
              </a:rPr>
              <a:t> </a:t>
            </a:r>
            <a:r>
              <a:rPr dirty="0" sz="1400" spc="670">
                <a:latin typeface="Cambria"/>
                <a:cs typeface="Cambria"/>
              </a:rPr>
              <a:t>A</a:t>
            </a:r>
            <a:r>
              <a:rPr dirty="0" sz="1400" spc="-45">
                <a:latin typeface="Cambria"/>
                <a:cs typeface="Cambria"/>
              </a:rPr>
              <a:t> </a:t>
            </a:r>
            <a:r>
              <a:rPr dirty="0" sz="1400" spc="710">
                <a:latin typeface="Cambria"/>
                <a:cs typeface="Cambria"/>
              </a:rPr>
              <a:t>R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960573" y="5664517"/>
            <a:ext cx="153924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670">
                <a:latin typeface="Cambria"/>
                <a:cs typeface="Cambria"/>
              </a:rPr>
              <a:t>A</a:t>
            </a:r>
            <a:r>
              <a:rPr dirty="0" sz="1400" spc="-45">
                <a:latin typeface="Cambria"/>
                <a:cs typeface="Cambria"/>
              </a:rPr>
              <a:t> </a:t>
            </a:r>
            <a:r>
              <a:rPr dirty="0" sz="1400" spc="705">
                <a:latin typeface="Cambria"/>
                <a:cs typeface="Cambria"/>
              </a:rPr>
              <a:t>K</a:t>
            </a:r>
            <a:r>
              <a:rPr dirty="0" sz="1400" spc="-40">
                <a:latin typeface="Cambria"/>
                <a:cs typeface="Cambria"/>
              </a:rPr>
              <a:t> </a:t>
            </a:r>
            <a:r>
              <a:rPr dirty="0" sz="1400" spc="670">
                <a:latin typeface="Cambria"/>
                <a:cs typeface="Cambria"/>
              </a:rPr>
              <a:t>A</a:t>
            </a:r>
            <a:r>
              <a:rPr dirty="0" sz="1400" spc="-45">
                <a:latin typeface="Cambria"/>
                <a:cs typeface="Cambria"/>
              </a:rPr>
              <a:t> </a:t>
            </a:r>
            <a:r>
              <a:rPr dirty="0" sz="1400" spc="655">
                <a:latin typeface="Cambria"/>
                <a:cs typeface="Cambria"/>
              </a:rPr>
              <a:t>D</a:t>
            </a:r>
            <a:r>
              <a:rPr dirty="0" sz="1400" spc="-40">
                <a:latin typeface="Cambria"/>
                <a:cs typeface="Cambria"/>
              </a:rPr>
              <a:t> </a:t>
            </a:r>
            <a:r>
              <a:rPr dirty="0" sz="1400" spc="590">
                <a:latin typeface="Cambria"/>
                <a:cs typeface="Cambria"/>
              </a:rPr>
              <a:t>E</a:t>
            </a:r>
            <a:r>
              <a:rPr dirty="0" sz="1400" spc="-40">
                <a:latin typeface="Cambria"/>
                <a:cs typeface="Cambria"/>
              </a:rPr>
              <a:t> </a:t>
            </a:r>
            <a:r>
              <a:rPr dirty="0" sz="1400" spc="690">
                <a:latin typeface="Cambria"/>
                <a:cs typeface="Cambria"/>
              </a:rPr>
              <a:t>M</a:t>
            </a:r>
            <a:r>
              <a:rPr dirty="0" sz="1400" spc="-45">
                <a:latin typeface="Cambria"/>
                <a:cs typeface="Cambria"/>
              </a:rPr>
              <a:t> </a:t>
            </a:r>
            <a:r>
              <a:rPr dirty="0" sz="1400" spc="305">
                <a:latin typeface="Cambria"/>
                <a:cs typeface="Cambria"/>
              </a:rPr>
              <a:t>İ</a:t>
            </a:r>
            <a:endParaRPr sz="1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"/>
            <a:ext cx="8983345" cy="7194550"/>
          </a:xfrm>
          <a:custGeom>
            <a:avLst/>
            <a:gdLst/>
            <a:ahLst/>
            <a:cxnLst/>
            <a:rect l="l" t="t" r="r" b="b"/>
            <a:pathLst>
              <a:path w="8983345" h="7194550">
                <a:moveTo>
                  <a:pt x="0" y="0"/>
                </a:moveTo>
                <a:lnTo>
                  <a:pt x="8983273" y="0"/>
                </a:lnTo>
                <a:lnTo>
                  <a:pt x="8983273" y="7194230"/>
                </a:lnTo>
                <a:lnTo>
                  <a:pt x="0" y="7194230"/>
                </a:lnTo>
                <a:lnTo>
                  <a:pt x="0" y="0"/>
                </a:lnTo>
                <a:close/>
              </a:path>
            </a:pathLst>
          </a:custGeom>
          <a:solidFill>
            <a:srgbClr val="D3D2D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4561" y="1723257"/>
            <a:ext cx="3444855" cy="491986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18890" y="167597"/>
            <a:ext cx="6403975" cy="1122680"/>
          </a:xfrm>
          <a:prstGeom prst="rect"/>
        </p:spPr>
        <p:txBody>
          <a:bodyPr wrap="square" lIns="0" tIns="882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95"/>
              </a:spcBef>
              <a:tabLst>
                <a:tab pos="2664460" algn="l"/>
              </a:tabLst>
            </a:pPr>
            <a:r>
              <a:rPr dirty="0" spc="-210">
                <a:latin typeface="Palatino Linotype"/>
                <a:cs typeface="Palatino Linotype"/>
              </a:rPr>
              <a:t>K</a:t>
            </a:r>
            <a:r>
              <a:rPr dirty="0" spc="-185">
                <a:latin typeface="Palatino Linotype"/>
                <a:cs typeface="Palatino Linotype"/>
              </a:rPr>
              <a:t> </a:t>
            </a:r>
            <a:r>
              <a:rPr dirty="0" spc="-340">
                <a:latin typeface="Palatino Linotype"/>
                <a:cs typeface="Palatino Linotype"/>
              </a:rPr>
              <a:t>U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210">
                <a:latin typeface="Palatino Linotype"/>
                <a:cs typeface="Palatino Linotype"/>
              </a:rPr>
              <a:t>Ş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85">
                <a:latin typeface="Palatino Linotype"/>
                <a:cs typeface="Palatino Linotype"/>
              </a:rPr>
              <a:t> </a:t>
            </a:r>
            <a:r>
              <a:rPr dirty="0" spc="-340">
                <a:latin typeface="Palatino Linotype"/>
                <a:cs typeface="Palatino Linotype"/>
              </a:rPr>
              <a:t>D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210">
                <a:latin typeface="Palatino Linotype"/>
                <a:cs typeface="Palatino Linotype"/>
              </a:rPr>
              <a:t>S</a:t>
            </a:r>
            <a:r>
              <a:rPr dirty="0" spc="-18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I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40">
                <a:latin typeface="Palatino Linotype"/>
                <a:cs typeface="Palatino Linotype"/>
              </a:rPr>
              <a:t>D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235">
                <a:latin typeface="Palatino Linotype"/>
                <a:cs typeface="Palatino Linotype"/>
              </a:rPr>
              <a:t>L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I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165">
                <a:latin typeface="Palatino Linotype"/>
                <a:cs typeface="Palatino Linotype"/>
              </a:rPr>
              <a:t>Z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40">
                <a:latin typeface="Palatino Linotype"/>
                <a:cs typeface="Palatino Linotype"/>
              </a:rPr>
              <a:t>D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E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tabLst>
                <a:tab pos="2427605" algn="l"/>
                <a:tab pos="4316730" algn="l"/>
              </a:tabLst>
            </a:pPr>
            <a:r>
              <a:rPr dirty="0" spc="-370">
                <a:latin typeface="Palatino Linotype"/>
                <a:cs typeface="Palatino Linotype"/>
              </a:rPr>
              <a:t>O</a:t>
            </a:r>
            <a:r>
              <a:rPr dirty="0" spc="-185">
                <a:latin typeface="Palatino Linotype"/>
                <a:cs typeface="Palatino Linotype"/>
              </a:rPr>
              <a:t> </a:t>
            </a:r>
            <a:r>
              <a:rPr dirty="0" spc="210">
                <a:latin typeface="Palatino Linotype"/>
                <a:cs typeface="Palatino Linotype"/>
              </a:rPr>
              <a:t>S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125">
                <a:latin typeface="Palatino Linotype"/>
                <a:cs typeface="Palatino Linotype"/>
              </a:rPr>
              <a:t>M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35">
                <a:latin typeface="Palatino Linotype"/>
                <a:cs typeface="Palatino Linotype"/>
              </a:rPr>
              <a:t>N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235">
                <a:latin typeface="Palatino Linotype"/>
                <a:cs typeface="Palatino Linotype"/>
              </a:rPr>
              <a:t>L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I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125">
                <a:latin typeface="Palatino Linotype"/>
                <a:cs typeface="Palatino Linotype"/>
              </a:rPr>
              <a:t>M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165">
                <a:latin typeface="Palatino Linotype"/>
                <a:cs typeface="Palatino Linotype"/>
              </a:rPr>
              <a:t>Z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R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75">
                <a:latin typeface="Palatino Linotype"/>
                <a:cs typeface="Palatino Linotype"/>
              </a:rPr>
              <a:t>T</a:t>
            </a:r>
            <a:r>
              <a:rPr dirty="0" spc="-185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210">
                <a:latin typeface="Palatino Linotype"/>
                <a:cs typeface="Palatino Linotype"/>
              </a:rPr>
              <a:t>Ş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235">
                <a:latin typeface="Palatino Linotype"/>
                <a:cs typeface="Palatino Linotype"/>
              </a:rPr>
              <a:t>L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70">
                <a:latin typeface="Palatino Linotype"/>
                <a:cs typeface="Palatino Linotype"/>
              </a:rPr>
              <a:t>R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I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5534880" y="3677485"/>
            <a:ext cx="2289810" cy="151003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algn="ctr" marR="67310">
              <a:lnSpc>
                <a:spcPct val="100000"/>
              </a:lnSpc>
              <a:spcBef>
                <a:spcPts val="365"/>
              </a:spcBef>
            </a:pPr>
            <a:r>
              <a:rPr dirty="0" sz="1400" spc="430">
                <a:latin typeface="Calibri"/>
                <a:cs typeface="Calibri"/>
              </a:rPr>
              <a:t>2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05">
                <a:latin typeface="Calibri"/>
                <a:cs typeface="Calibri"/>
              </a:rPr>
              <a:t>0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160">
                <a:latin typeface="Calibri"/>
                <a:cs typeface="Calibri"/>
              </a:rPr>
              <a:t>1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345"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  <a:p>
            <a:pPr marL="466725">
              <a:lnSpc>
                <a:spcPct val="100000"/>
              </a:lnSpc>
              <a:spcBef>
                <a:spcPts val="270"/>
              </a:spcBef>
            </a:pPr>
            <a:r>
              <a:rPr dirty="0" sz="1400" spc="690">
                <a:latin typeface="Calibri"/>
                <a:cs typeface="Calibri"/>
              </a:rPr>
              <a:t>Y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455">
                <a:latin typeface="Calibri"/>
                <a:cs typeface="Calibri"/>
              </a:rPr>
              <a:t>I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25">
                <a:latin typeface="Calibri"/>
                <a:cs typeface="Calibri"/>
              </a:rPr>
              <a:t>L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455">
                <a:latin typeface="Calibri"/>
                <a:cs typeface="Calibri"/>
              </a:rPr>
              <a:t>I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10">
                <a:latin typeface="Calibri"/>
                <a:cs typeface="Calibri"/>
              </a:rPr>
              <a:t>N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15">
                <a:latin typeface="Calibri"/>
                <a:cs typeface="Calibri"/>
              </a:rPr>
              <a:t>D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685"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  <a:p>
            <a:pPr marL="680085" marR="462915" indent="-133985">
              <a:lnSpc>
                <a:spcPct val="115999"/>
              </a:lnSpc>
            </a:pPr>
            <a:r>
              <a:rPr dirty="0" sz="1400" spc="160">
                <a:latin typeface="Calibri"/>
                <a:cs typeface="Calibri"/>
              </a:rPr>
              <a:t>1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145">
                <a:latin typeface="Calibri"/>
                <a:cs typeface="Calibri"/>
              </a:rPr>
              <a:t>.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844">
                <a:latin typeface="Calibri"/>
                <a:cs typeface="Calibri"/>
              </a:rPr>
              <a:t>B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825">
                <a:latin typeface="Calibri"/>
                <a:cs typeface="Calibri"/>
              </a:rPr>
              <a:t>S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860">
                <a:latin typeface="Calibri"/>
                <a:cs typeface="Calibri"/>
              </a:rPr>
              <a:t>K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405">
                <a:latin typeface="Calibri"/>
                <a:cs typeface="Calibri"/>
              </a:rPr>
              <a:t>I </a:t>
            </a:r>
            <a:r>
              <a:rPr dirty="0" sz="1400" spc="860">
                <a:latin typeface="Calibri"/>
                <a:cs typeface="Calibri"/>
              </a:rPr>
              <a:t>K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455">
                <a:latin typeface="Calibri"/>
                <a:cs typeface="Calibri"/>
              </a:rPr>
              <a:t>İ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650">
                <a:latin typeface="Calibri"/>
                <a:cs typeface="Calibri"/>
              </a:rPr>
              <a:t>T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60">
                <a:latin typeface="Calibri"/>
                <a:cs typeface="Calibri"/>
              </a:rPr>
              <a:t>P</a:t>
            </a:r>
            <a:endParaRPr sz="1400">
              <a:latin typeface="Calibri"/>
              <a:cs typeface="Calibri"/>
            </a:endParaRPr>
          </a:p>
          <a:p>
            <a:pPr marL="345440" marR="5080" indent="-333375">
              <a:lnSpc>
                <a:spcPct val="115999"/>
              </a:lnSpc>
            </a:pPr>
            <a:r>
              <a:rPr dirty="0" sz="1400" spc="620">
                <a:latin typeface="Calibri"/>
                <a:cs typeface="Calibri"/>
              </a:rPr>
              <a:t>M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650">
                <a:latin typeface="Calibri"/>
                <a:cs typeface="Calibri"/>
              </a:rPr>
              <a:t>T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844">
                <a:latin typeface="Calibri"/>
                <a:cs typeface="Calibri"/>
              </a:rPr>
              <a:t>B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434">
                <a:latin typeface="Calibri"/>
                <a:cs typeface="Calibri"/>
              </a:rPr>
              <a:t>C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455">
                <a:latin typeface="Calibri"/>
                <a:cs typeface="Calibri"/>
              </a:rPr>
              <a:t>I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25">
                <a:latin typeface="Calibri"/>
                <a:cs typeface="Calibri"/>
              </a:rPr>
              <a:t>L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455">
                <a:latin typeface="Calibri"/>
                <a:cs typeface="Calibri"/>
              </a:rPr>
              <a:t>I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810">
                <a:latin typeface="Calibri"/>
                <a:cs typeface="Calibri"/>
              </a:rPr>
              <a:t>K </a:t>
            </a:r>
            <a:r>
              <a:rPr dirty="0" sz="1400" spc="160">
                <a:latin typeface="Calibri"/>
                <a:cs typeface="Calibri"/>
              </a:rPr>
              <a:t>1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430">
                <a:latin typeface="Calibri"/>
                <a:cs typeface="Calibri"/>
              </a:rPr>
              <a:t>2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05">
                <a:latin typeface="Calibri"/>
                <a:cs typeface="Calibri"/>
              </a:rPr>
              <a:t>0</a:t>
            </a:r>
            <a:r>
              <a:rPr dirty="0" sz="1400" spc="540">
                <a:latin typeface="Calibri"/>
                <a:cs typeface="Calibri"/>
              </a:rPr>
              <a:t> </a:t>
            </a:r>
            <a:r>
              <a:rPr dirty="0" sz="1400" spc="825">
                <a:latin typeface="Calibri"/>
                <a:cs typeface="Calibri"/>
              </a:rPr>
              <a:t>S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690">
                <a:latin typeface="Calibri"/>
                <a:cs typeface="Calibri"/>
              </a:rPr>
              <a:t>Y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660">
                <a:latin typeface="Calibri"/>
                <a:cs typeface="Calibri"/>
              </a:rPr>
              <a:t>F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685"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2100" y="2028805"/>
            <a:ext cx="3016627" cy="444405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477339" y="2432984"/>
            <a:ext cx="2442845" cy="3736975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821055">
              <a:lnSpc>
                <a:spcPct val="100000"/>
              </a:lnSpc>
              <a:spcBef>
                <a:spcPts val="365"/>
              </a:spcBef>
            </a:pPr>
            <a:r>
              <a:rPr dirty="0" sz="1400" spc="430">
                <a:latin typeface="Calibri"/>
                <a:cs typeface="Calibri"/>
              </a:rPr>
              <a:t>2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05">
                <a:latin typeface="Calibri"/>
                <a:cs typeface="Calibri"/>
              </a:rPr>
              <a:t>0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160">
                <a:latin typeface="Calibri"/>
                <a:cs typeface="Calibri"/>
              </a:rPr>
              <a:t>1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390">
                <a:latin typeface="Calibri"/>
                <a:cs typeface="Calibri"/>
              </a:rPr>
              <a:t>7</a:t>
            </a:r>
            <a:endParaRPr sz="1400">
              <a:latin typeface="Calibri"/>
              <a:cs typeface="Calibri"/>
            </a:endParaRPr>
          </a:p>
          <a:p>
            <a:pPr marL="524510">
              <a:lnSpc>
                <a:spcPct val="100000"/>
              </a:lnSpc>
              <a:spcBef>
                <a:spcPts val="270"/>
              </a:spcBef>
            </a:pPr>
            <a:r>
              <a:rPr dirty="0" sz="1400" spc="690">
                <a:latin typeface="Calibri"/>
                <a:cs typeface="Calibri"/>
              </a:rPr>
              <a:t>Y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455">
                <a:latin typeface="Calibri"/>
                <a:cs typeface="Calibri"/>
              </a:rPr>
              <a:t>I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25">
                <a:latin typeface="Calibri"/>
                <a:cs typeface="Calibri"/>
              </a:rPr>
              <a:t>L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455">
                <a:latin typeface="Calibri"/>
                <a:cs typeface="Calibri"/>
              </a:rPr>
              <a:t>I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10">
                <a:latin typeface="Calibri"/>
                <a:cs typeface="Calibri"/>
              </a:rPr>
              <a:t>N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15">
                <a:latin typeface="Calibri"/>
                <a:cs typeface="Calibri"/>
              </a:rPr>
              <a:t>D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685"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  <a:p>
            <a:pPr marL="669290" marR="520700" indent="-103505">
              <a:lnSpc>
                <a:spcPct val="115999"/>
              </a:lnSpc>
              <a:buAutoNum type="arabicPeriod"/>
              <a:tabLst>
                <a:tab pos="669290" algn="l"/>
                <a:tab pos="880744" algn="l"/>
              </a:tabLst>
            </a:pPr>
            <a:r>
              <a:rPr dirty="0" sz="1400" spc="844">
                <a:latin typeface="Calibri"/>
                <a:cs typeface="Calibri"/>
              </a:rPr>
              <a:t>	</a:t>
            </a:r>
            <a:r>
              <a:rPr dirty="0" sz="1400" spc="844">
                <a:latin typeface="Calibri"/>
                <a:cs typeface="Calibri"/>
              </a:rPr>
              <a:t>B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825">
                <a:latin typeface="Calibri"/>
                <a:cs typeface="Calibri"/>
              </a:rPr>
              <a:t>S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860">
                <a:latin typeface="Calibri"/>
                <a:cs typeface="Calibri"/>
              </a:rPr>
              <a:t>K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405">
                <a:latin typeface="Calibri"/>
                <a:cs typeface="Calibri"/>
              </a:rPr>
              <a:t>I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15">
                <a:latin typeface="Calibri"/>
                <a:cs typeface="Calibri"/>
              </a:rPr>
              <a:t>D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10">
                <a:latin typeface="Calibri"/>
                <a:cs typeface="Calibri"/>
              </a:rPr>
              <a:t>N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660">
                <a:latin typeface="Calibri"/>
                <a:cs typeface="Calibri"/>
              </a:rPr>
              <a:t>N</a:t>
            </a:r>
            <a:endParaRPr sz="1400">
              <a:latin typeface="Calibri"/>
              <a:cs typeface="Calibri"/>
            </a:endParaRPr>
          </a:p>
          <a:p>
            <a:pPr marL="300355">
              <a:lnSpc>
                <a:spcPct val="100000"/>
              </a:lnSpc>
              <a:spcBef>
                <a:spcPts val="270"/>
              </a:spcBef>
            </a:pPr>
            <a:r>
              <a:rPr dirty="0" sz="1400" spc="620">
                <a:latin typeface="Calibri"/>
                <a:cs typeface="Calibri"/>
              </a:rPr>
              <a:t>M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05">
                <a:latin typeface="Calibri"/>
                <a:cs typeface="Calibri"/>
              </a:rPr>
              <a:t>E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10">
                <a:latin typeface="Calibri"/>
                <a:cs typeface="Calibri"/>
              </a:rPr>
              <a:t>N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15">
                <a:latin typeface="Calibri"/>
                <a:cs typeface="Calibri"/>
              </a:rPr>
              <a:t>D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05">
                <a:latin typeface="Calibri"/>
                <a:cs typeface="Calibri"/>
              </a:rPr>
              <a:t>E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865">
                <a:latin typeface="Calibri"/>
                <a:cs typeface="Calibri"/>
              </a:rPr>
              <a:t>R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05">
                <a:latin typeface="Calibri"/>
                <a:cs typeface="Calibri"/>
              </a:rPr>
              <a:t>E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75"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  <a:p>
            <a:pPr marL="405130" marR="5080" indent="-354965">
              <a:lnSpc>
                <a:spcPct val="115999"/>
              </a:lnSpc>
            </a:pPr>
            <a:r>
              <a:rPr dirty="0" sz="1400" spc="755">
                <a:latin typeface="Calibri"/>
                <a:cs typeface="Calibri"/>
              </a:rPr>
              <a:t>Ü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10">
                <a:latin typeface="Calibri"/>
                <a:cs typeface="Calibri"/>
              </a:rPr>
              <a:t>N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455">
                <a:latin typeface="Calibri"/>
                <a:cs typeface="Calibri"/>
              </a:rPr>
              <a:t>İ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580">
                <a:latin typeface="Calibri"/>
                <a:cs typeface="Calibri"/>
              </a:rPr>
              <a:t>V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05">
                <a:latin typeface="Calibri"/>
                <a:cs typeface="Calibri"/>
              </a:rPr>
              <a:t>E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865">
                <a:latin typeface="Calibri"/>
                <a:cs typeface="Calibri"/>
              </a:rPr>
              <a:t>R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825">
                <a:latin typeface="Calibri"/>
                <a:cs typeface="Calibri"/>
              </a:rPr>
              <a:t>S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455">
                <a:latin typeface="Calibri"/>
                <a:cs typeface="Calibri"/>
              </a:rPr>
              <a:t>İ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650">
                <a:latin typeface="Calibri"/>
                <a:cs typeface="Calibri"/>
              </a:rPr>
              <a:t>T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05">
                <a:latin typeface="Calibri"/>
                <a:cs typeface="Calibri"/>
              </a:rPr>
              <a:t>E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825">
                <a:latin typeface="Calibri"/>
                <a:cs typeface="Calibri"/>
              </a:rPr>
              <a:t>S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405">
                <a:latin typeface="Calibri"/>
                <a:cs typeface="Calibri"/>
              </a:rPr>
              <a:t>İ </a:t>
            </a:r>
            <a:r>
              <a:rPr dirty="0" sz="1400" spc="395">
                <a:latin typeface="Calibri"/>
                <a:cs typeface="Calibri"/>
              </a:rPr>
              <a:t>3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160">
                <a:latin typeface="Calibri"/>
                <a:cs typeface="Calibri"/>
              </a:rPr>
              <a:t>1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05">
                <a:latin typeface="Calibri"/>
                <a:cs typeface="Calibri"/>
              </a:rPr>
              <a:t>0</a:t>
            </a:r>
            <a:r>
              <a:rPr dirty="0" sz="1400" spc="540">
                <a:latin typeface="Calibri"/>
                <a:cs typeface="Calibri"/>
              </a:rPr>
              <a:t> </a:t>
            </a:r>
            <a:r>
              <a:rPr dirty="0" sz="1400" spc="825">
                <a:latin typeface="Calibri"/>
                <a:cs typeface="Calibri"/>
              </a:rPr>
              <a:t>S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690">
                <a:latin typeface="Calibri"/>
                <a:cs typeface="Calibri"/>
              </a:rPr>
              <a:t>Y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660">
                <a:latin typeface="Calibri"/>
                <a:cs typeface="Calibri"/>
              </a:rPr>
              <a:t>F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685"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endParaRPr sz="1400">
              <a:latin typeface="Calibri"/>
              <a:cs typeface="Calibri"/>
            </a:endParaRPr>
          </a:p>
          <a:p>
            <a:pPr marL="842644">
              <a:lnSpc>
                <a:spcPct val="100000"/>
              </a:lnSpc>
            </a:pPr>
            <a:r>
              <a:rPr dirty="0" sz="1400" spc="430">
                <a:latin typeface="Calibri"/>
                <a:cs typeface="Calibri"/>
              </a:rPr>
              <a:t>2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05">
                <a:latin typeface="Calibri"/>
                <a:cs typeface="Calibri"/>
              </a:rPr>
              <a:t>0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430">
                <a:latin typeface="Calibri"/>
                <a:cs typeface="Calibri"/>
              </a:rPr>
              <a:t>2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38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561975">
              <a:lnSpc>
                <a:spcPct val="100000"/>
              </a:lnSpc>
              <a:spcBef>
                <a:spcPts val="270"/>
              </a:spcBef>
            </a:pPr>
            <a:r>
              <a:rPr dirty="0" sz="1400" spc="690">
                <a:latin typeface="Calibri"/>
                <a:cs typeface="Calibri"/>
              </a:rPr>
              <a:t>Y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455">
                <a:latin typeface="Calibri"/>
                <a:cs typeface="Calibri"/>
              </a:rPr>
              <a:t>I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25">
                <a:latin typeface="Calibri"/>
                <a:cs typeface="Calibri"/>
              </a:rPr>
              <a:t>L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455">
                <a:latin typeface="Calibri"/>
                <a:cs typeface="Calibri"/>
              </a:rPr>
              <a:t>I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10">
                <a:latin typeface="Calibri"/>
                <a:cs typeface="Calibri"/>
              </a:rPr>
              <a:t>N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15">
                <a:latin typeface="Calibri"/>
                <a:cs typeface="Calibri"/>
              </a:rPr>
              <a:t>D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685"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  <a:p>
            <a:pPr marL="669290" marR="504190" indent="-120014">
              <a:lnSpc>
                <a:spcPct val="115999"/>
              </a:lnSpc>
              <a:buAutoNum type="arabicPeriod" startAt="2"/>
              <a:tabLst>
                <a:tab pos="669290" algn="l"/>
                <a:tab pos="897890" algn="l"/>
              </a:tabLst>
            </a:pPr>
            <a:r>
              <a:rPr dirty="0" sz="1400" spc="844">
                <a:latin typeface="Calibri"/>
                <a:cs typeface="Calibri"/>
              </a:rPr>
              <a:t>	</a:t>
            </a:r>
            <a:r>
              <a:rPr dirty="0" sz="1400" spc="844">
                <a:latin typeface="Calibri"/>
                <a:cs typeface="Calibri"/>
              </a:rPr>
              <a:t>B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825">
                <a:latin typeface="Calibri"/>
                <a:cs typeface="Calibri"/>
              </a:rPr>
              <a:t>S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860">
                <a:latin typeface="Calibri"/>
                <a:cs typeface="Calibri"/>
              </a:rPr>
              <a:t>K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405">
                <a:latin typeface="Calibri"/>
                <a:cs typeface="Calibri"/>
              </a:rPr>
              <a:t>I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15">
                <a:latin typeface="Calibri"/>
                <a:cs typeface="Calibri"/>
              </a:rPr>
              <a:t>D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10">
                <a:latin typeface="Calibri"/>
                <a:cs typeface="Calibri"/>
              </a:rPr>
              <a:t>N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660">
                <a:latin typeface="Calibri"/>
                <a:cs typeface="Calibri"/>
              </a:rPr>
              <a:t>N</a:t>
            </a:r>
            <a:endParaRPr sz="1400">
              <a:latin typeface="Calibri"/>
              <a:cs typeface="Calibri"/>
            </a:endParaRPr>
          </a:p>
          <a:p>
            <a:pPr marL="12700" marR="42545" indent="325755">
              <a:lnSpc>
                <a:spcPct val="115999"/>
              </a:lnSpc>
            </a:pPr>
            <a:r>
              <a:rPr dirty="0" sz="1400" spc="620">
                <a:latin typeface="Calibri"/>
                <a:cs typeface="Calibri"/>
              </a:rPr>
              <a:t>M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05">
                <a:latin typeface="Calibri"/>
                <a:cs typeface="Calibri"/>
              </a:rPr>
              <a:t>E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10">
                <a:latin typeface="Calibri"/>
                <a:cs typeface="Calibri"/>
              </a:rPr>
              <a:t>N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15">
                <a:latin typeface="Calibri"/>
                <a:cs typeface="Calibri"/>
              </a:rPr>
              <a:t>D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05">
                <a:latin typeface="Calibri"/>
                <a:cs typeface="Calibri"/>
              </a:rPr>
              <a:t>E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865">
                <a:latin typeface="Calibri"/>
                <a:cs typeface="Calibri"/>
              </a:rPr>
              <a:t>R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05">
                <a:latin typeface="Calibri"/>
                <a:cs typeface="Calibri"/>
              </a:rPr>
              <a:t>E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75">
                <a:latin typeface="Calibri"/>
                <a:cs typeface="Calibri"/>
              </a:rPr>
              <a:t>S </a:t>
            </a:r>
            <a:r>
              <a:rPr dirty="0" sz="1400" spc="755">
                <a:latin typeface="Calibri"/>
                <a:cs typeface="Calibri"/>
              </a:rPr>
              <a:t>Ü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10">
                <a:latin typeface="Calibri"/>
                <a:cs typeface="Calibri"/>
              </a:rPr>
              <a:t>N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455">
                <a:latin typeface="Calibri"/>
                <a:cs typeface="Calibri"/>
              </a:rPr>
              <a:t>İ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580">
                <a:latin typeface="Calibri"/>
                <a:cs typeface="Calibri"/>
              </a:rPr>
              <a:t>V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05">
                <a:latin typeface="Calibri"/>
                <a:cs typeface="Calibri"/>
              </a:rPr>
              <a:t>E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865">
                <a:latin typeface="Calibri"/>
                <a:cs typeface="Calibri"/>
              </a:rPr>
              <a:t>R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825">
                <a:latin typeface="Calibri"/>
                <a:cs typeface="Calibri"/>
              </a:rPr>
              <a:t>S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455">
                <a:latin typeface="Calibri"/>
                <a:cs typeface="Calibri"/>
              </a:rPr>
              <a:t>İ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650">
                <a:latin typeface="Calibri"/>
                <a:cs typeface="Calibri"/>
              </a:rPr>
              <a:t>T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05">
                <a:latin typeface="Calibri"/>
                <a:cs typeface="Calibri"/>
              </a:rPr>
              <a:t>E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825">
                <a:latin typeface="Calibri"/>
                <a:cs typeface="Calibri"/>
              </a:rPr>
              <a:t>S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405">
                <a:latin typeface="Calibri"/>
                <a:cs typeface="Calibri"/>
              </a:rPr>
              <a:t>İ</a:t>
            </a:r>
            <a:endParaRPr sz="1400">
              <a:latin typeface="Calibri"/>
              <a:cs typeface="Calibri"/>
            </a:endParaRPr>
          </a:p>
          <a:p>
            <a:pPr marL="405130">
              <a:lnSpc>
                <a:spcPct val="100000"/>
              </a:lnSpc>
              <a:spcBef>
                <a:spcPts val="265"/>
              </a:spcBef>
            </a:pPr>
            <a:r>
              <a:rPr dirty="0" sz="1400" spc="395">
                <a:latin typeface="Calibri"/>
                <a:cs typeface="Calibri"/>
              </a:rPr>
              <a:t>3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160">
                <a:latin typeface="Calibri"/>
                <a:cs typeface="Calibri"/>
              </a:rPr>
              <a:t>1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05">
                <a:latin typeface="Calibri"/>
                <a:cs typeface="Calibri"/>
              </a:rPr>
              <a:t>0</a:t>
            </a:r>
            <a:r>
              <a:rPr dirty="0" sz="1400" spc="540">
                <a:latin typeface="Calibri"/>
                <a:cs typeface="Calibri"/>
              </a:rPr>
              <a:t> </a:t>
            </a:r>
            <a:r>
              <a:rPr dirty="0" sz="1400" spc="825">
                <a:latin typeface="Calibri"/>
                <a:cs typeface="Calibri"/>
              </a:rPr>
              <a:t>S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690">
                <a:latin typeface="Calibri"/>
                <a:cs typeface="Calibri"/>
              </a:rPr>
              <a:t>Y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660">
                <a:latin typeface="Calibri"/>
                <a:cs typeface="Calibri"/>
              </a:rPr>
              <a:t>F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685"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03727" y="250020"/>
            <a:ext cx="6384290" cy="1122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13030" marR="5080" indent="-100965">
              <a:lnSpc>
                <a:spcPct val="116100"/>
              </a:lnSpc>
              <a:spcBef>
                <a:spcPts val="95"/>
              </a:spcBef>
              <a:tabLst>
                <a:tab pos="2778125" algn="l"/>
                <a:tab pos="3655695" algn="l"/>
                <a:tab pos="4265930" algn="l"/>
              </a:tabLst>
            </a:pPr>
            <a:r>
              <a:rPr dirty="0" spc="-440">
                <a:latin typeface="Palatino Linotype"/>
                <a:cs typeface="Palatino Linotype"/>
              </a:rPr>
              <a:t>Ç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210">
                <a:latin typeface="Palatino Linotype"/>
                <a:cs typeface="Palatino Linotype"/>
              </a:rPr>
              <a:t>K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75">
                <a:latin typeface="Palatino Linotype"/>
                <a:cs typeface="Palatino Linotype"/>
              </a:rPr>
              <a:t>B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0">
                <a:latin typeface="Palatino Linotype"/>
                <a:cs typeface="Palatino Linotype"/>
              </a:rPr>
              <a:t>Y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’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40">
                <a:latin typeface="Palatino Linotype"/>
                <a:cs typeface="Palatino Linotype"/>
              </a:rPr>
              <a:t>D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85">
                <a:latin typeface="Palatino Linotype"/>
                <a:cs typeface="Palatino Linotype"/>
              </a:rPr>
              <a:t>N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310">
                <a:latin typeface="Palatino Linotype"/>
                <a:cs typeface="Palatino Linotype"/>
              </a:rPr>
              <a:t>G</a:t>
            </a:r>
            <a:r>
              <a:rPr dirty="0" spc="-185">
                <a:latin typeface="Palatino Linotype"/>
                <a:cs typeface="Palatino Linotype"/>
              </a:rPr>
              <a:t> </a:t>
            </a:r>
            <a:r>
              <a:rPr dirty="0" spc="-340">
                <a:latin typeface="Palatino Linotype"/>
                <a:cs typeface="Palatino Linotype"/>
              </a:rPr>
              <a:t>Ü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35">
                <a:latin typeface="Palatino Linotype"/>
                <a:cs typeface="Palatino Linotype"/>
              </a:rPr>
              <a:t>N</a:t>
            </a:r>
            <a:r>
              <a:rPr dirty="0" spc="-185">
                <a:latin typeface="Palatino Linotype"/>
                <a:cs typeface="Palatino Linotype"/>
              </a:rPr>
              <a:t> </a:t>
            </a:r>
            <a:r>
              <a:rPr dirty="0" spc="-340">
                <a:latin typeface="Palatino Linotype"/>
                <a:cs typeface="Palatino Linotype"/>
              </a:rPr>
              <a:t>Ü</a:t>
            </a:r>
            <a:r>
              <a:rPr dirty="0" spc="-185">
                <a:latin typeface="Palatino Linotype"/>
                <a:cs typeface="Palatino Linotype"/>
              </a:rPr>
              <a:t> </a:t>
            </a:r>
            <a:r>
              <a:rPr dirty="0" spc="-125">
                <a:latin typeface="Palatino Linotype"/>
                <a:cs typeface="Palatino Linotype"/>
              </a:rPr>
              <a:t>M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40">
                <a:latin typeface="Palatino Linotype"/>
                <a:cs typeface="Palatino Linotype"/>
              </a:rPr>
              <a:t>Ü</a:t>
            </a:r>
            <a:r>
              <a:rPr dirty="0" spc="-185">
                <a:latin typeface="Palatino Linotype"/>
                <a:cs typeface="Palatino Linotype"/>
              </a:rPr>
              <a:t> </a:t>
            </a:r>
            <a:r>
              <a:rPr dirty="0" spc="-165">
                <a:latin typeface="Palatino Linotype"/>
                <a:cs typeface="Palatino Linotype"/>
              </a:rPr>
              <a:t>Z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E </a:t>
            </a:r>
            <a:r>
              <a:rPr dirty="0" spc="-210">
                <a:latin typeface="Palatino Linotype"/>
                <a:cs typeface="Palatino Linotype"/>
              </a:rPr>
              <a:t>K</a:t>
            </a:r>
            <a:r>
              <a:rPr dirty="0" spc="-185">
                <a:latin typeface="Palatino Linotype"/>
                <a:cs typeface="Palatino Linotype"/>
              </a:rPr>
              <a:t> </a:t>
            </a:r>
            <a:r>
              <a:rPr dirty="0" spc="-340">
                <a:latin typeface="Palatino Linotype"/>
                <a:cs typeface="Palatino Linotype"/>
              </a:rPr>
              <a:t>U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210">
                <a:latin typeface="Palatino Linotype"/>
                <a:cs typeface="Palatino Linotype"/>
              </a:rPr>
              <a:t>Ş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85">
                <a:latin typeface="Palatino Linotype"/>
                <a:cs typeface="Palatino Linotype"/>
              </a:rPr>
              <a:t> </a:t>
            </a:r>
            <a:r>
              <a:rPr dirty="0" spc="-340">
                <a:latin typeface="Palatino Linotype"/>
                <a:cs typeface="Palatino Linotype"/>
              </a:rPr>
              <a:t>D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210">
                <a:latin typeface="Palatino Linotype"/>
                <a:cs typeface="Palatino Linotype"/>
              </a:rPr>
              <a:t>S</a:t>
            </a:r>
            <a:r>
              <a:rPr dirty="0" spc="-18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I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75">
                <a:latin typeface="Palatino Linotype"/>
                <a:cs typeface="Palatino Linotype"/>
              </a:rPr>
              <a:t>T</a:t>
            </a:r>
            <a:r>
              <a:rPr dirty="0" spc="-185">
                <a:latin typeface="Palatino Linotype"/>
                <a:cs typeface="Palatino Linotype"/>
              </a:rPr>
              <a:t> </a:t>
            </a:r>
            <a:r>
              <a:rPr dirty="0" spc="-340">
                <a:latin typeface="Palatino Linotype"/>
                <a:cs typeface="Palatino Linotype"/>
              </a:rPr>
              <a:t>Ü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70">
                <a:latin typeface="Palatino Linotype"/>
                <a:cs typeface="Palatino Linotype"/>
              </a:rPr>
              <a:t>R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K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75">
                <a:latin typeface="Palatino Linotype"/>
                <a:cs typeface="Palatino Linotype"/>
              </a:rPr>
              <a:t>T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70">
                <a:latin typeface="Palatino Linotype"/>
                <a:cs typeface="Palatino Linotype"/>
              </a:rPr>
              <a:t>R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İ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35">
                <a:latin typeface="Palatino Linotype"/>
                <a:cs typeface="Palatino Linotype"/>
              </a:rPr>
              <a:t>H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İ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192" y="1817886"/>
            <a:ext cx="3540016" cy="496744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2811" y="122034"/>
            <a:ext cx="6536055" cy="113157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450975" marR="5080" indent="-1438910">
              <a:lnSpc>
                <a:spcPct val="117100"/>
              </a:lnSpc>
              <a:spcBef>
                <a:spcPts val="90"/>
              </a:spcBef>
              <a:tabLst>
                <a:tab pos="2700020" algn="l"/>
                <a:tab pos="3639820" algn="l"/>
              </a:tabLst>
            </a:pPr>
            <a:r>
              <a:rPr dirty="0" spc="-180">
                <a:latin typeface="Palatino Linotype"/>
                <a:cs typeface="Palatino Linotype"/>
              </a:rPr>
              <a:t>K </a:t>
            </a:r>
            <a:r>
              <a:rPr dirty="0" spc="-315">
                <a:latin typeface="Palatino Linotype"/>
                <a:cs typeface="Palatino Linotype"/>
              </a:rPr>
              <a:t>U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225">
                <a:latin typeface="Palatino Linotype"/>
                <a:cs typeface="Palatino Linotype"/>
              </a:rPr>
              <a:t>Ş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15">
                <a:latin typeface="Palatino Linotype"/>
                <a:cs typeface="Palatino Linotype"/>
              </a:rPr>
              <a:t>D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225">
                <a:latin typeface="Palatino Linotype"/>
                <a:cs typeface="Palatino Linotype"/>
              </a:rPr>
              <a:t>S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I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180">
                <a:latin typeface="Palatino Linotype"/>
                <a:cs typeface="Palatino Linotype"/>
              </a:rPr>
              <a:t>K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R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270">
                <a:latin typeface="Palatino Linotype"/>
                <a:cs typeface="Palatino Linotype"/>
              </a:rPr>
              <a:t>V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10">
                <a:latin typeface="Palatino Linotype"/>
                <a:cs typeface="Palatino Linotype"/>
              </a:rPr>
              <a:t>N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225">
                <a:latin typeface="Palatino Linotype"/>
                <a:cs typeface="Palatino Linotype"/>
              </a:rPr>
              <a:t>S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R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Y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I </a:t>
            </a:r>
            <a:r>
              <a:rPr dirty="0" spc="-180">
                <a:latin typeface="Palatino Linotype"/>
                <a:cs typeface="Palatino Linotype"/>
              </a:rPr>
              <a:t>K </a:t>
            </a:r>
            <a:r>
              <a:rPr dirty="0" spc="-315">
                <a:latin typeface="Palatino Linotype"/>
                <a:cs typeface="Palatino Linotype"/>
              </a:rPr>
              <a:t>U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R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225">
                <a:latin typeface="Palatino Linotype"/>
                <a:cs typeface="Palatino Linotype"/>
              </a:rPr>
              <a:t>Ş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15">
                <a:latin typeface="Palatino Linotype"/>
                <a:cs typeface="Palatino Linotype"/>
              </a:rPr>
              <a:t>U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60">
                <a:latin typeface="Palatino Linotype"/>
                <a:cs typeface="Palatino Linotype"/>
              </a:rPr>
              <a:t>N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310">
                <a:latin typeface="Palatino Linotype"/>
                <a:cs typeface="Palatino Linotype"/>
              </a:rPr>
              <a:t>H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60">
                <a:latin typeface="Palatino Linotype"/>
                <a:cs typeface="Palatino Linotype"/>
              </a:rPr>
              <a:t>N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750416" y="3414647"/>
            <a:ext cx="1913255" cy="151003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595630">
              <a:lnSpc>
                <a:spcPct val="100000"/>
              </a:lnSpc>
              <a:spcBef>
                <a:spcPts val="365"/>
              </a:spcBef>
            </a:pPr>
            <a:r>
              <a:rPr dirty="0" sz="1400" spc="430">
                <a:latin typeface="Calibri"/>
                <a:cs typeface="Calibri"/>
              </a:rPr>
              <a:t>2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05">
                <a:latin typeface="Calibri"/>
                <a:cs typeface="Calibri"/>
              </a:rPr>
              <a:t>0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160">
                <a:latin typeface="Calibri"/>
                <a:cs typeface="Calibri"/>
              </a:rPr>
              <a:t>1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665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  <a:p>
            <a:pPr marL="278130">
              <a:lnSpc>
                <a:spcPct val="100000"/>
              </a:lnSpc>
              <a:spcBef>
                <a:spcPts val="270"/>
              </a:spcBef>
            </a:pPr>
            <a:r>
              <a:rPr dirty="0" sz="1400" spc="690">
                <a:latin typeface="Calibri"/>
                <a:cs typeface="Calibri"/>
              </a:rPr>
              <a:t>Y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455">
                <a:latin typeface="Calibri"/>
                <a:cs typeface="Calibri"/>
              </a:rPr>
              <a:t>I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25">
                <a:latin typeface="Calibri"/>
                <a:cs typeface="Calibri"/>
              </a:rPr>
              <a:t>L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455">
                <a:latin typeface="Calibri"/>
                <a:cs typeface="Calibri"/>
              </a:rPr>
              <a:t>I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10">
                <a:latin typeface="Calibri"/>
                <a:cs typeface="Calibri"/>
              </a:rPr>
              <a:t>N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15">
                <a:latin typeface="Calibri"/>
                <a:cs typeface="Calibri"/>
              </a:rPr>
              <a:t>D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685"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  <a:p>
            <a:pPr marL="342900" marR="199390" indent="14604">
              <a:lnSpc>
                <a:spcPct val="115999"/>
              </a:lnSpc>
            </a:pPr>
            <a:r>
              <a:rPr dirty="0" sz="1400" spc="160">
                <a:latin typeface="Calibri"/>
                <a:cs typeface="Calibri"/>
              </a:rPr>
              <a:t>1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145">
                <a:latin typeface="Calibri"/>
                <a:cs typeface="Calibri"/>
              </a:rPr>
              <a:t>.</a:t>
            </a:r>
            <a:r>
              <a:rPr dirty="0" sz="1400" spc="540">
                <a:latin typeface="Calibri"/>
                <a:cs typeface="Calibri"/>
              </a:rPr>
              <a:t> </a:t>
            </a:r>
            <a:r>
              <a:rPr dirty="0" sz="1400" spc="844">
                <a:latin typeface="Calibri"/>
                <a:cs typeface="Calibri"/>
              </a:rPr>
              <a:t>B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825">
                <a:latin typeface="Calibri"/>
                <a:cs typeface="Calibri"/>
              </a:rPr>
              <a:t>S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860">
                <a:latin typeface="Calibri"/>
                <a:cs typeface="Calibri"/>
              </a:rPr>
              <a:t>K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405">
                <a:latin typeface="Calibri"/>
                <a:cs typeface="Calibri"/>
              </a:rPr>
              <a:t>I </a:t>
            </a:r>
            <a:r>
              <a:rPr dirty="0" sz="1400" spc="650">
                <a:latin typeface="Calibri"/>
                <a:cs typeface="Calibri"/>
              </a:rPr>
              <a:t>T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455">
                <a:latin typeface="Calibri"/>
                <a:cs typeface="Calibri"/>
              </a:rPr>
              <a:t>İ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844">
                <a:latin typeface="Calibri"/>
                <a:cs typeface="Calibri"/>
              </a:rPr>
              <a:t>B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690">
                <a:latin typeface="Calibri"/>
                <a:cs typeface="Calibri"/>
              </a:rPr>
              <a:t>Y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660">
                <a:latin typeface="Calibri"/>
                <a:cs typeface="Calibri"/>
              </a:rPr>
              <a:t>N</a:t>
            </a:r>
            <a:endParaRPr sz="1400">
              <a:latin typeface="Calibri"/>
              <a:cs typeface="Calibri"/>
            </a:endParaRPr>
          </a:p>
          <a:p>
            <a:pPr marL="84455" marR="5080" indent="-72390">
              <a:lnSpc>
                <a:spcPct val="115999"/>
              </a:lnSpc>
            </a:pPr>
            <a:r>
              <a:rPr dirty="0" sz="1400" spc="690">
                <a:latin typeface="Calibri"/>
                <a:cs typeface="Calibri"/>
              </a:rPr>
              <a:t>Y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690">
                <a:latin typeface="Calibri"/>
                <a:cs typeface="Calibri"/>
              </a:rPr>
              <a:t>Y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455">
                <a:latin typeface="Calibri"/>
                <a:cs typeface="Calibri"/>
              </a:rPr>
              <a:t>I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10">
                <a:latin typeface="Calibri"/>
                <a:cs typeface="Calibri"/>
              </a:rPr>
              <a:t>N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434">
                <a:latin typeface="Calibri"/>
                <a:cs typeface="Calibri"/>
              </a:rPr>
              <a:t>C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455">
                <a:latin typeface="Calibri"/>
                <a:cs typeface="Calibri"/>
              </a:rPr>
              <a:t>I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25">
                <a:latin typeface="Calibri"/>
                <a:cs typeface="Calibri"/>
              </a:rPr>
              <a:t>L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455">
                <a:latin typeface="Calibri"/>
                <a:cs typeface="Calibri"/>
              </a:rPr>
              <a:t>I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810">
                <a:latin typeface="Calibri"/>
                <a:cs typeface="Calibri"/>
              </a:rPr>
              <a:t>K </a:t>
            </a:r>
            <a:r>
              <a:rPr dirty="0" sz="1400" spc="430">
                <a:latin typeface="Calibri"/>
                <a:cs typeface="Calibri"/>
              </a:rPr>
              <a:t>2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05">
                <a:latin typeface="Calibri"/>
                <a:cs typeface="Calibri"/>
              </a:rPr>
              <a:t>0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15">
                <a:latin typeface="Calibri"/>
                <a:cs typeface="Calibri"/>
              </a:rPr>
              <a:t>8</a:t>
            </a:r>
            <a:r>
              <a:rPr dirty="0" sz="1400" spc="535">
                <a:latin typeface="Calibri"/>
                <a:cs typeface="Calibri"/>
              </a:rPr>
              <a:t> </a:t>
            </a:r>
            <a:r>
              <a:rPr dirty="0" sz="1400" spc="825">
                <a:latin typeface="Calibri"/>
                <a:cs typeface="Calibri"/>
              </a:rPr>
              <a:t>S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690">
                <a:latin typeface="Calibri"/>
                <a:cs typeface="Calibri"/>
              </a:rPr>
              <a:t>Y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660">
                <a:latin typeface="Calibri"/>
                <a:cs typeface="Calibri"/>
              </a:rPr>
              <a:t>F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685"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3111" y="1769818"/>
            <a:ext cx="3102273" cy="47009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1924" y="138685"/>
            <a:ext cx="5370830" cy="113157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 indent="46355">
              <a:lnSpc>
                <a:spcPct val="117100"/>
              </a:lnSpc>
              <a:spcBef>
                <a:spcPts val="90"/>
              </a:spcBef>
              <a:tabLst>
                <a:tab pos="1510030" algn="l"/>
                <a:tab pos="3666490" algn="l"/>
                <a:tab pos="3876040" algn="l"/>
              </a:tabLst>
            </a:pPr>
            <a:r>
              <a:rPr dirty="0" spc="-180">
                <a:latin typeface="Palatino Linotype"/>
                <a:cs typeface="Palatino Linotype"/>
              </a:rPr>
              <a:t>K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15">
                <a:latin typeface="Palatino Linotype"/>
                <a:cs typeface="Palatino Linotype"/>
              </a:rPr>
              <a:t>U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225">
                <a:latin typeface="Palatino Linotype"/>
                <a:cs typeface="Palatino Linotype"/>
              </a:rPr>
              <a:t>Ş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15">
                <a:latin typeface="Palatino Linotype"/>
                <a:cs typeface="Palatino Linotype"/>
              </a:rPr>
              <a:t>D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225">
                <a:latin typeface="Palatino Linotype"/>
                <a:cs typeface="Palatino Linotype"/>
              </a:rPr>
              <a:t>S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50">
                <a:latin typeface="Palatino Linotype"/>
                <a:cs typeface="Palatino Linotype"/>
              </a:rPr>
              <a:t>’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10">
                <a:latin typeface="Palatino Linotype"/>
                <a:cs typeface="Palatino Linotype"/>
              </a:rPr>
              <a:t>N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I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60">
                <a:latin typeface="Palatino Linotype"/>
                <a:cs typeface="Palatino Linotype"/>
              </a:rPr>
              <a:t>N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90">
                <a:latin typeface="Palatino Linotype"/>
                <a:cs typeface="Palatino Linotype"/>
              </a:rPr>
              <a:t>B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10">
                <a:latin typeface="Palatino Linotype"/>
                <a:cs typeface="Palatino Linotype"/>
              </a:rPr>
              <a:t>N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İ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225">
                <a:latin typeface="Palatino Linotype"/>
                <a:cs typeface="Palatino Linotype"/>
              </a:rPr>
              <a:t>S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İ </a:t>
            </a:r>
            <a:r>
              <a:rPr dirty="0" spc="-345">
                <a:latin typeface="Palatino Linotype"/>
                <a:cs typeface="Palatino Linotype"/>
              </a:rPr>
              <a:t>Ö</a:t>
            </a:r>
            <a:r>
              <a:rPr dirty="0" spc="-180">
                <a:latin typeface="Palatino Linotype"/>
                <a:cs typeface="Palatino Linotype"/>
              </a:rPr>
              <a:t> K </a:t>
            </a:r>
            <a:r>
              <a:rPr dirty="0" spc="-315">
                <a:latin typeface="Palatino Linotype"/>
                <a:cs typeface="Palatino Linotype"/>
              </a:rPr>
              <a:t>Ü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Z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95">
                <a:latin typeface="Palatino Linotype"/>
                <a:cs typeface="Palatino Linotype"/>
              </a:rPr>
              <a:t>M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60">
                <a:latin typeface="Palatino Linotype"/>
                <a:cs typeface="Palatino Linotype"/>
              </a:rPr>
              <a:t> </a:t>
            </a:r>
            <a:r>
              <a:rPr dirty="0" spc="-310">
                <a:latin typeface="Palatino Linotype"/>
                <a:cs typeface="Palatino Linotype"/>
              </a:rPr>
              <a:t>H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 spc="-95">
                <a:latin typeface="Palatino Linotype"/>
                <a:cs typeface="Palatino Linotype"/>
              </a:rPr>
              <a:t>M</a:t>
            </a:r>
            <a:r>
              <a:rPr dirty="0" spc="-16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60">
                <a:latin typeface="Palatino Linotype"/>
                <a:cs typeface="Palatino Linotype"/>
              </a:rPr>
              <a:t> </a:t>
            </a:r>
            <a:r>
              <a:rPr dirty="0" spc="45">
                <a:latin typeface="Palatino Linotype"/>
                <a:cs typeface="Palatino Linotype"/>
              </a:rPr>
              <a:t>T</a:t>
            </a:r>
            <a:r>
              <a:rPr dirty="0">
                <a:latin typeface="Palatino Linotype"/>
                <a:cs typeface="Palatino Linotype"/>
              </a:rPr>
              <a:t>		P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225">
                <a:latin typeface="Palatino Linotype"/>
                <a:cs typeface="Palatino Linotype"/>
              </a:rPr>
              <a:t>Ş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415">
                <a:latin typeface="Palatino Linotype"/>
                <a:cs typeface="Palatino Linotype"/>
              </a:rPr>
              <a:t>A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884873" y="3173509"/>
            <a:ext cx="2289810" cy="151003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824865">
              <a:lnSpc>
                <a:spcPct val="100000"/>
              </a:lnSpc>
              <a:spcBef>
                <a:spcPts val="365"/>
              </a:spcBef>
            </a:pPr>
            <a:r>
              <a:rPr dirty="0" sz="1400" spc="430">
                <a:latin typeface="Calibri"/>
                <a:cs typeface="Calibri"/>
              </a:rPr>
              <a:t>2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05">
                <a:latin typeface="Calibri"/>
                <a:cs typeface="Calibri"/>
              </a:rPr>
              <a:t>0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160">
                <a:latin typeface="Calibri"/>
                <a:cs typeface="Calibri"/>
              </a:rPr>
              <a:t>1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610">
                <a:latin typeface="Calibri"/>
                <a:cs typeface="Calibri"/>
              </a:rPr>
              <a:t>9</a:t>
            </a:r>
            <a:endParaRPr sz="1400">
              <a:latin typeface="Calibri"/>
              <a:cs typeface="Calibri"/>
            </a:endParaRPr>
          </a:p>
          <a:p>
            <a:pPr marL="504825">
              <a:lnSpc>
                <a:spcPct val="100000"/>
              </a:lnSpc>
              <a:spcBef>
                <a:spcPts val="270"/>
              </a:spcBef>
            </a:pPr>
            <a:r>
              <a:rPr dirty="0" sz="1400" spc="690">
                <a:latin typeface="Calibri"/>
                <a:cs typeface="Calibri"/>
              </a:rPr>
              <a:t>Y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455">
                <a:latin typeface="Calibri"/>
                <a:cs typeface="Calibri"/>
              </a:rPr>
              <a:t>I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25">
                <a:latin typeface="Calibri"/>
                <a:cs typeface="Calibri"/>
              </a:rPr>
              <a:t>L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455">
                <a:latin typeface="Calibri"/>
                <a:cs typeface="Calibri"/>
              </a:rPr>
              <a:t>I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10">
                <a:latin typeface="Calibri"/>
                <a:cs typeface="Calibri"/>
              </a:rPr>
              <a:t>N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15">
                <a:latin typeface="Calibri"/>
                <a:cs typeface="Calibri"/>
              </a:rPr>
              <a:t>D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685"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  <a:p>
            <a:pPr marL="569595" marR="349885" indent="14604">
              <a:lnSpc>
                <a:spcPct val="115999"/>
              </a:lnSpc>
            </a:pPr>
            <a:r>
              <a:rPr dirty="0" sz="1400" spc="160">
                <a:latin typeface="Calibri"/>
                <a:cs typeface="Calibri"/>
              </a:rPr>
              <a:t>1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145">
                <a:latin typeface="Calibri"/>
                <a:cs typeface="Calibri"/>
              </a:rPr>
              <a:t>.</a:t>
            </a:r>
            <a:r>
              <a:rPr dirty="0" sz="1400" spc="540">
                <a:latin typeface="Calibri"/>
                <a:cs typeface="Calibri"/>
              </a:rPr>
              <a:t> </a:t>
            </a:r>
            <a:r>
              <a:rPr dirty="0" sz="1400" spc="844">
                <a:latin typeface="Calibri"/>
                <a:cs typeface="Calibri"/>
              </a:rPr>
              <a:t>B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825">
                <a:latin typeface="Calibri"/>
                <a:cs typeface="Calibri"/>
              </a:rPr>
              <a:t>S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860">
                <a:latin typeface="Calibri"/>
                <a:cs typeface="Calibri"/>
              </a:rPr>
              <a:t>K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405">
                <a:latin typeface="Calibri"/>
                <a:cs typeface="Calibri"/>
              </a:rPr>
              <a:t>I </a:t>
            </a:r>
            <a:r>
              <a:rPr dirty="0" sz="1400" spc="650">
                <a:latin typeface="Calibri"/>
                <a:cs typeface="Calibri"/>
              </a:rPr>
              <a:t>T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455">
                <a:latin typeface="Calibri"/>
                <a:cs typeface="Calibri"/>
              </a:rPr>
              <a:t>İ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844">
                <a:latin typeface="Calibri"/>
                <a:cs typeface="Calibri"/>
              </a:rPr>
              <a:t>B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690">
                <a:latin typeface="Calibri"/>
                <a:cs typeface="Calibri"/>
              </a:rPr>
              <a:t>Y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660">
                <a:latin typeface="Calibri"/>
                <a:cs typeface="Calibri"/>
              </a:rPr>
              <a:t>N</a:t>
            </a:r>
            <a:endParaRPr sz="1400">
              <a:latin typeface="Calibri"/>
              <a:cs typeface="Calibri"/>
            </a:endParaRPr>
          </a:p>
          <a:p>
            <a:pPr marL="316865" marR="5080" indent="-304800">
              <a:lnSpc>
                <a:spcPct val="115999"/>
              </a:lnSpc>
            </a:pPr>
            <a:r>
              <a:rPr dirty="0" sz="1400" spc="620">
                <a:latin typeface="Calibri"/>
                <a:cs typeface="Calibri"/>
              </a:rPr>
              <a:t>M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650">
                <a:latin typeface="Calibri"/>
                <a:cs typeface="Calibri"/>
              </a:rPr>
              <a:t>T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844">
                <a:latin typeface="Calibri"/>
                <a:cs typeface="Calibri"/>
              </a:rPr>
              <a:t>B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434">
                <a:latin typeface="Calibri"/>
                <a:cs typeface="Calibri"/>
              </a:rPr>
              <a:t>C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455">
                <a:latin typeface="Calibri"/>
                <a:cs typeface="Calibri"/>
              </a:rPr>
              <a:t>I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25">
                <a:latin typeface="Calibri"/>
                <a:cs typeface="Calibri"/>
              </a:rPr>
              <a:t>L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455">
                <a:latin typeface="Calibri"/>
                <a:cs typeface="Calibri"/>
              </a:rPr>
              <a:t>I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810">
                <a:latin typeface="Calibri"/>
                <a:cs typeface="Calibri"/>
              </a:rPr>
              <a:t>K </a:t>
            </a:r>
            <a:r>
              <a:rPr dirty="0" sz="1400" spc="430">
                <a:latin typeface="Calibri"/>
                <a:cs typeface="Calibri"/>
              </a:rPr>
              <a:t>2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615">
                <a:latin typeface="Calibri"/>
                <a:cs typeface="Calibri"/>
              </a:rPr>
              <a:t>4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05">
                <a:latin typeface="Calibri"/>
                <a:cs typeface="Calibri"/>
              </a:rPr>
              <a:t>0</a:t>
            </a:r>
            <a:r>
              <a:rPr dirty="0" sz="1400" spc="540">
                <a:latin typeface="Calibri"/>
                <a:cs typeface="Calibri"/>
              </a:rPr>
              <a:t> </a:t>
            </a:r>
            <a:r>
              <a:rPr dirty="0" sz="1400" spc="825">
                <a:latin typeface="Calibri"/>
                <a:cs typeface="Calibri"/>
              </a:rPr>
              <a:t>S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690">
                <a:latin typeface="Calibri"/>
                <a:cs typeface="Calibri"/>
              </a:rPr>
              <a:t>Y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660">
                <a:latin typeface="Calibri"/>
                <a:cs typeface="Calibri"/>
              </a:rPr>
              <a:t>F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685"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"/>
            <a:ext cx="8983345" cy="7194550"/>
          </a:xfrm>
          <a:custGeom>
            <a:avLst/>
            <a:gdLst/>
            <a:ahLst/>
            <a:cxnLst/>
            <a:rect l="l" t="t" r="r" b="b"/>
            <a:pathLst>
              <a:path w="8983345" h="7194550">
                <a:moveTo>
                  <a:pt x="0" y="0"/>
                </a:moveTo>
                <a:lnTo>
                  <a:pt x="8983273" y="0"/>
                </a:lnTo>
                <a:lnTo>
                  <a:pt x="8983273" y="7194232"/>
                </a:lnTo>
                <a:lnTo>
                  <a:pt x="0" y="7194232"/>
                </a:lnTo>
                <a:lnTo>
                  <a:pt x="0" y="0"/>
                </a:lnTo>
                <a:close/>
              </a:path>
            </a:pathLst>
          </a:custGeom>
          <a:solidFill>
            <a:srgbClr val="D3D2D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7367" y="2028806"/>
            <a:ext cx="3235499" cy="444405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2483" y="318990"/>
            <a:ext cx="8096884" cy="113157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960119" marR="5080" indent="-948055">
              <a:lnSpc>
                <a:spcPct val="117100"/>
              </a:lnSpc>
              <a:spcBef>
                <a:spcPts val="90"/>
              </a:spcBef>
              <a:tabLst>
                <a:tab pos="1687830" algn="l"/>
                <a:tab pos="4295775" algn="l"/>
                <a:tab pos="5622925" algn="l"/>
              </a:tabLst>
            </a:pP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R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225">
                <a:latin typeface="Palatino Linotype"/>
                <a:cs typeface="Palatino Linotype"/>
              </a:rPr>
              <a:t>Ş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İ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 spc="-320">
                <a:latin typeface="Palatino Linotype"/>
                <a:cs typeface="Palatino Linotype"/>
              </a:rPr>
              <a:t>V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90">
                <a:latin typeface="Palatino Linotype"/>
                <a:cs typeface="Palatino Linotype"/>
              </a:rPr>
              <a:t>B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 spc="-215">
                <a:latin typeface="Palatino Linotype"/>
                <a:cs typeface="Palatino Linotype"/>
              </a:rPr>
              <a:t>L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 spc="-285">
                <a:latin typeface="Palatino Linotype"/>
                <a:cs typeface="Palatino Linotype"/>
              </a:rPr>
              <a:t>G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60">
                <a:latin typeface="Palatino Linotype"/>
                <a:cs typeface="Palatino Linotype"/>
              </a:rPr>
              <a:t> </a:t>
            </a:r>
            <a:r>
              <a:rPr dirty="0" spc="-215">
                <a:latin typeface="Palatino Linotype"/>
                <a:cs typeface="Palatino Linotype"/>
              </a:rPr>
              <a:t>L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R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İ</a:t>
            </a:r>
            <a:r>
              <a:rPr dirty="0" spc="-160">
                <a:latin typeface="Palatino Linotype"/>
                <a:cs typeface="Palatino Linotype"/>
              </a:rPr>
              <a:t> </a:t>
            </a:r>
            <a:r>
              <a:rPr dirty="0" spc="-310">
                <a:latin typeface="Palatino Linotype"/>
                <a:cs typeface="Palatino Linotype"/>
              </a:rPr>
              <a:t>N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 spc="-315">
                <a:latin typeface="Palatino Linotype"/>
                <a:cs typeface="Palatino Linotype"/>
              </a:rPr>
              <a:t>D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E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180">
                <a:latin typeface="Palatino Linotype"/>
                <a:cs typeface="Palatino Linotype"/>
              </a:rPr>
              <a:t>K </a:t>
            </a:r>
            <a:r>
              <a:rPr dirty="0" spc="-315">
                <a:latin typeface="Palatino Linotype"/>
                <a:cs typeface="Palatino Linotype"/>
              </a:rPr>
              <a:t>U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225">
                <a:latin typeface="Palatino Linotype"/>
                <a:cs typeface="Palatino Linotype"/>
              </a:rPr>
              <a:t>Ş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15">
                <a:latin typeface="Palatino Linotype"/>
                <a:cs typeface="Palatino Linotype"/>
              </a:rPr>
              <a:t>D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225">
                <a:latin typeface="Palatino Linotype"/>
                <a:cs typeface="Palatino Linotype"/>
              </a:rPr>
              <a:t>S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I </a:t>
            </a:r>
            <a:r>
              <a:rPr dirty="0" spc="95">
                <a:latin typeface="Palatino Linotype"/>
                <a:cs typeface="Palatino Linotype"/>
              </a:rPr>
              <a:t>T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R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İ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 spc="-310">
                <a:latin typeface="Palatino Linotype"/>
                <a:cs typeface="Palatino Linotype"/>
              </a:rPr>
              <a:t>H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İ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10">
                <a:latin typeface="Palatino Linotype"/>
                <a:cs typeface="Palatino Linotype"/>
              </a:rPr>
              <a:t>N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 spc="-315">
                <a:latin typeface="Palatino Linotype"/>
                <a:cs typeface="Palatino Linotype"/>
              </a:rPr>
              <a:t>D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 spc="-360">
                <a:latin typeface="Palatino Linotype"/>
                <a:cs typeface="Palatino Linotype"/>
              </a:rPr>
              <a:t>N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180">
                <a:latin typeface="Palatino Linotype"/>
                <a:cs typeface="Palatino Linotype"/>
              </a:rPr>
              <a:t>K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 spc="225">
                <a:latin typeface="Palatino Linotype"/>
                <a:cs typeface="Palatino Linotype"/>
              </a:rPr>
              <a:t>S</a:t>
            </a:r>
            <a:r>
              <a:rPr dirty="0" spc="-16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İ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 spc="95">
                <a:latin typeface="Palatino Linotype"/>
                <a:cs typeface="Palatino Linotype"/>
              </a:rPr>
              <a:t>T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 spc="-215">
                <a:latin typeface="Palatino Linotype"/>
                <a:cs typeface="Palatino Linotype"/>
              </a:rPr>
              <a:t>L</a:t>
            </a:r>
            <a:r>
              <a:rPr dirty="0" spc="-16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R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5386304" y="3162814"/>
            <a:ext cx="2289810" cy="151003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805815">
              <a:lnSpc>
                <a:spcPct val="100000"/>
              </a:lnSpc>
              <a:spcBef>
                <a:spcPts val="365"/>
              </a:spcBef>
            </a:pPr>
            <a:r>
              <a:rPr dirty="0" sz="1400" spc="430">
                <a:latin typeface="Calibri"/>
                <a:cs typeface="Calibri"/>
              </a:rPr>
              <a:t>2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05">
                <a:latin typeface="Calibri"/>
                <a:cs typeface="Calibri"/>
              </a:rPr>
              <a:t>0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430">
                <a:latin typeface="Calibri"/>
                <a:cs typeface="Calibri"/>
              </a:rPr>
              <a:t>2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655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  <a:p>
            <a:pPr marL="504825">
              <a:lnSpc>
                <a:spcPct val="100000"/>
              </a:lnSpc>
              <a:spcBef>
                <a:spcPts val="270"/>
              </a:spcBef>
            </a:pPr>
            <a:r>
              <a:rPr dirty="0" sz="1400" spc="690">
                <a:latin typeface="Calibri"/>
                <a:cs typeface="Calibri"/>
              </a:rPr>
              <a:t>Y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455">
                <a:latin typeface="Calibri"/>
                <a:cs typeface="Calibri"/>
              </a:rPr>
              <a:t>I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25">
                <a:latin typeface="Calibri"/>
                <a:cs typeface="Calibri"/>
              </a:rPr>
              <a:t>L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455">
                <a:latin typeface="Calibri"/>
                <a:cs typeface="Calibri"/>
              </a:rPr>
              <a:t>I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10">
                <a:latin typeface="Calibri"/>
                <a:cs typeface="Calibri"/>
              </a:rPr>
              <a:t>N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15">
                <a:latin typeface="Calibri"/>
                <a:cs typeface="Calibri"/>
              </a:rPr>
              <a:t>D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685"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  <a:p>
            <a:pPr marL="608965" marR="349885" indent="-25400">
              <a:lnSpc>
                <a:spcPct val="115999"/>
              </a:lnSpc>
            </a:pPr>
            <a:r>
              <a:rPr dirty="0" sz="1400" spc="160">
                <a:latin typeface="Calibri"/>
                <a:cs typeface="Calibri"/>
              </a:rPr>
              <a:t>1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145">
                <a:latin typeface="Calibri"/>
                <a:cs typeface="Calibri"/>
              </a:rPr>
              <a:t>.</a:t>
            </a:r>
            <a:r>
              <a:rPr dirty="0" sz="1400" spc="540">
                <a:latin typeface="Calibri"/>
                <a:cs typeface="Calibri"/>
              </a:rPr>
              <a:t> </a:t>
            </a:r>
            <a:r>
              <a:rPr dirty="0" sz="1400" spc="844">
                <a:latin typeface="Calibri"/>
                <a:cs typeface="Calibri"/>
              </a:rPr>
              <a:t>B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825">
                <a:latin typeface="Calibri"/>
                <a:cs typeface="Calibri"/>
              </a:rPr>
              <a:t>S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860">
                <a:latin typeface="Calibri"/>
                <a:cs typeface="Calibri"/>
              </a:rPr>
              <a:t>K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405">
                <a:latin typeface="Calibri"/>
                <a:cs typeface="Calibri"/>
              </a:rPr>
              <a:t>I </a:t>
            </a:r>
            <a:r>
              <a:rPr dirty="0" sz="1400" spc="620">
                <a:latin typeface="Calibri"/>
                <a:cs typeface="Calibri"/>
              </a:rPr>
              <a:t>M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05">
                <a:latin typeface="Calibri"/>
                <a:cs typeface="Calibri"/>
              </a:rPr>
              <a:t>E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650">
                <a:latin typeface="Calibri"/>
                <a:cs typeface="Calibri"/>
              </a:rPr>
              <a:t>T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865">
                <a:latin typeface="Calibri"/>
                <a:cs typeface="Calibri"/>
              </a:rPr>
              <a:t>R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70">
                <a:latin typeface="Calibri"/>
                <a:cs typeface="Calibri"/>
              </a:rPr>
              <a:t>O</a:t>
            </a:r>
            <a:endParaRPr sz="1400">
              <a:latin typeface="Calibri"/>
              <a:cs typeface="Calibri"/>
            </a:endParaRPr>
          </a:p>
          <a:p>
            <a:pPr marL="337185" marR="5080" indent="-325120">
              <a:lnSpc>
                <a:spcPct val="115999"/>
              </a:lnSpc>
            </a:pPr>
            <a:r>
              <a:rPr dirty="0" sz="1400" spc="620">
                <a:latin typeface="Calibri"/>
                <a:cs typeface="Calibri"/>
              </a:rPr>
              <a:t>M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650">
                <a:latin typeface="Calibri"/>
                <a:cs typeface="Calibri"/>
              </a:rPr>
              <a:t>T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844">
                <a:latin typeface="Calibri"/>
                <a:cs typeface="Calibri"/>
              </a:rPr>
              <a:t>B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434">
                <a:latin typeface="Calibri"/>
                <a:cs typeface="Calibri"/>
              </a:rPr>
              <a:t>C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455">
                <a:latin typeface="Calibri"/>
                <a:cs typeface="Calibri"/>
              </a:rPr>
              <a:t>I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25">
                <a:latin typeface="Calibri"/>
                <a:cs typeface="Calibri"/>
              </a:rPr>
              <a:t>L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455">
                <a:latin typeface="Calibri"/>
                <a:cs typeface="Calibri"/>
              </a:rPr>
              <a:t>I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810">
                <a:latin typeface="Calibri"/>
                <a:cs typeface="Calibri"/>
              </a:rPr>
              <a:t>K </a:t>
            </a:r>
            <a:r>
              <a:rPr dirty="0" sz="1400" spc="430">
                <a:latin typeface="Calibri"/>
                <a:cs typeface="Calibri"/>
              </a:rPr>
              <a:t>2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340">
                <a:latin typeface="Calibri"/>
                <a:cs typeface="Calibri"/>
              </a:rPr>
              <a:t>5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655">
                <a:latin typeface="Calibri"/>
                <a:cs typeface="Calibri"/>
              </a:rPr>
              <a:t>6</a:t>
            </a:r>
            <a:r>
              <a:rPr dirty="0" sz="1400" spc="545">
                <a:latin typeface="Calibri"/>
                <a:cs typeface="Calibri"/>
              </a:rPr>
              <a:t> </a:t>
            </a:r>
            <a:r>
              <a:rPr dirty="0" sz="1400" spc="825">
                <a:latin typeface="Calibri"/>
                <a:cs typeface="Calibri"/>
              </a:rPr>
              <a:t>S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690">
                <a:latin typeface="Calibri"/>
                <a:cs typeface="Calibri"/>
              </a:rPr>
              <a:t>Y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660">
                <a:latin typeface="Calibri"/>
                <a:cs typeface="Calibri"/>
              </a:rPr>
              <a:t>F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685"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"/>
            <a:ext cx="8983345" cy="7194550"/>
          </a:xfrm>
          <a:custGeom>
            <a:avLst/>
            <a:gdLst/>
            <a:ahLst/>
            <a:cxnLst/>
            <a:rect l="l" t="t" r="r" b="b"/>
            <a:pathLst>
              <a:path w="8983345" h="7194550">
                <a:moveTo>
                  <a:pt x="0" y="0"/>
                </a:moveTo>
                <a:lnTo>
                  <a:pt x="8983273" y="0"/>
                </a:lnTo>
                <a:lnTo>
                  <a:pt x="8983273" y="7194230"/>
                </a:lnTo>
                <a:lnTo>
                  <a:pt x="0" y="7194230"/>
                </a:lnTo>
                <a:lnTo>
                  <a:pt x="0" y="0"/>
                </a:lnTo>
                <a:close/>
              </a:path>
            </a:pathLst>
          </a:custGeom>
          <a:solidFill>
            <a:srgbClr val="D3D2D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3734" y="2084269"/>
            <a:ext cx="2969046" cy="438695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17418" y="308289"/>
            <a:ext cx="6287135" cy="113157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 indent="24130">
              <a:lnSpc>
                <a:spcPct val="117100"/>
              </a:lnSpc>
              <a:spcBef>
                <a:spcPts val="90"/>
              </a:spcBef>
              <a:tabLst>
                <a:tab pos="3381375" algn="l"/>
                <a:tab pos="3959225" algn="l"/>
              </a:tabLst>
            </a:pPr>
            <a:r>
              <a:rPr dirty="0" spc="-180">
                <a:latin typeface="Palatino Linotype"/>
                <a:cs typeface="Palatino Linotype"/>
              </a:rPr>
              <a:t>K </a:t>
            </a:r>
            <a:r>
              <a:rPr dirty="0" spc="-315">
                <a:latin typeface="Palatino Linotype"/>
                <a:cs typeface="Palatino Linotype"/>
              </a:rPr>
              <a:t>U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225">
                <a:latin typeface="Palatino Linotype"/>
                <a:cs typeface="Palatino Linotype"/>
              </a:rPr>
              <a:t>Ş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15">
                <a:latin typeface="Palatino Linotype"/>
                <a:cs typeface="Palatino Linotype"/>
              </a:rPr>
              <a:t>D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225">
                <a:latin typeface="Palatino Linotype"/>
                <a:cs typeface="Palatino Linotype"/>
              </a:rPr>
              <a:t>S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I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50">
                <a:latin typeface="Palatino Linotype"/>
                <a:cs typeface="Palatino Linotype"/>
              </a:rPr>
              <a:t>’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10">
                <a:latin typeface="Palatino Linotype"/>
                <a:cs typeface="Palatino Linotype"/>
              </a:rPr>
              <a:t>N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15">
                <a:latin typeface="Palatino Linotype"/>
                <a:cs typeface="Palatino Linotype"/>
              </a:rPr>
              <a:t>D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415">
                <a:latin typeface="Palatino Linotype"/>
                <a:cs typeface="Palatino Linotype"/>
              </a:rPr>
              <a:t>A</a:t>
            </a:r>
            <a:r>
              <a:rPr dirty="0">
                <a:latin typeface="Palatino Linotype"/>
                <a:cs typeface="Palatino Linotype"/>
              </a:rPr>
              <a:t>	Y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225">
                <a:latin typeface="Palatino Linotype"/>
                <a:cs typeface="Palatino Linotype"/>
              </a:rPr>
              <a:t>Ş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Y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60">
                <a:latin typeface="Palatino Linotype"/>
                <a:cs typeface="Palatino Linotype"/>
              </a:rPr>
              <a:t>N </a:t>
            </a:r>
            <a:r>
              <a:rPr dirty="0" spc="-285">
                <a:latin typeface="Palatino Linotype"/>
                <a:cs typeface="Palatino Linotype"/>
              </a:rPr>
              <a:t>G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60">
                <a:latin typeface="Palatino Linotype"/>
                <a:cs typeface="Palatino Linotype"/>
              </a:rPr>
              <a:t> </a:t>
            </a:r>
            <a:r>
              <a:rPr dirty="0" spc="-215">
                <a:latin typeface="Palatino Linotype"/>
                <a:cs typeface="Palatino Linotype"/>
              </a:rPr>
              <a:t>L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60">
                <a:latin typeface="Palatino Linotype"/>
                <a:cs typeface="Palatino Linotype"/>
              </a:rPr>
              <a:t> </a:t>
            </a:r>
            <a:r>
              <a:rPr dirty="0" spc="-310">
                <a:latin typeface="Palatino Linotype"/>
                <a:cs typeface="Palatino Linotype"/>
              </a:rPr>
              <a:t>N</a:t>
            </a:r>
            <a:r>
              <a:rPr dirty="0" spc="-16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 spc="-180">
                <a:latin typeface="Palatino Linotype"/>
                <a:cs typeface="Palatino Linotype"/>
              </a:rPr>
              <a:t>K</a:t>
            </a:r>
            <a:r>
              <a:rPr dirty="0" spc="-160">
                <a:latin typeface="Palatino Linotype"/>
                <a:cs typeface="Palatino Linotype"/>
              </a:rPr>
              <a:t> </a:t>
            </a:r>
            <a:r>
              <a:rPr dirty="0" spc="225">
                <a:latin typeface="Palatino Linotype"/>
                <a:cs typeface="Palatino Linotype"/>
              </a:rPr>
              <a:t>S</a:t>
            </a:r>
            <a:r>
              <a:rPr dirty="0" spc="-16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L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95">
                <a:latin typeface="Palatino Linotype"/>
                <a:cs typeface="Palatino Linotype"/>
              </a:rPr>
              <a:t>M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 spc="225">
                <a:latin typeface="Palatino Linotype"/>
                <a:cs typeface="Palatino Linotype"/>
              </a:rPr>
              <a:t>S</a:t>
            </a:r>
            <a:r>
              <a:rPr dirty="0" spc="-160">
                <a:latin typeface="Palatino Linotype"/>
                <a:cs typeface="Palatino Linotype"/>
              </a:rPr>
              <a:t> </a:t>
            </a:r>
            <a:r>
              <a:rPr dirty="0" spc="-215">
                <a:latin typeface="Palatino Linotype"/>
                <a:cs typeface="Palatino Linotype"/>
              </a:rPr>
              <a:t>L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60">
                <a:latin typeface="Palatino Linotype"/>
                <a:cs typeface="Palatino Linotype"/>
              </a:rPr>
              <a:t> </a:t>
            </a:r>
            <a:r>
              <a:rPr dirty="0" spc="-180">
                <a:latin typeface="Palatino Linotype"/>
                <a:cs typeface="Palatino Linotype"/>
              </a:rPr>
              <a:t>K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 spc="-215">
                <a:latin typeface="Palatino Linotype"/>
                <a:cs typeface="Palatino Linotype"/>
              </a:rPr>
              <a:t>L</a:t>
            </a:r>
            <a:r>
              <a:rPr dirty="0" spc="-16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R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5015505" y="3338349"/>
            <a:ext cx="2404745" cy="175768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862965">
              <a:lnSpc>
                <a:spcPct val="100000"/>
              </a:lnSpc>
              <a:spcBef>
                <a:spcPts val="365"/>
              </a:spcBef>
            </a:pPr>
            <a:r>
              <a:rPr dirty="0" sz="1400" spc="430">
                <a:latin typeface="Calibri"/>
                <a:cs typeface="Calibri"/>
              </a:rPr>
              <a:t>2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05">
                <a:latin typeface="Calibri"/>
                <a:cs typeface="Calibri"/>
              </a:rPr>
              <a:t>0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430">
                <a:latin typeface="Calibri"/>
                <a:cs typeface="Calibri"/>
              </a:rPr>
              <a:t>2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655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  <a:p>
            <a:pPr marL="561975">
              <a:lnSpc>
                <a:spcPct val="100000"/>
              </a:lnSpc>
              <a:spcBef>
                <a:spcPts val="270"/>
              </a:spcBef>
            </a:pPr>
            <a:r>
              <a:rPr dirty="0" sz="1400" spc="690">
                <a:latin typeface="Calibri"/>
                <a:cs typeface="Calibri"/>
              </a:rPr>
              <a:t>Y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455">
                <a:latin typeface="Calibri"/>
                <a:cs typeface="Calibri"/>
              </a:rPr>
              <a:t>I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25">
                <a:latin typeface="Calibri"/>
                <a:cs typeface="Calibri"/>
              </a:rPr>
              <a:t>L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455">
                <a:latin typeface="Calibri"/>
                <a:cs typeface="Calibri"/>
              </a:rPr>
              <a:t>I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10">
                <a:latin typeface="Calibri"/>
                <a:cs typeface="Calibri"/>
              </a:rPr>
              <a:t>N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15">
                <a:latin typeface="Calibri"/>
                <a:cs typeface="Calibri"/>
              </a:rPr>
              <a:t>D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685"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  <a:p>
            <a:pPr marL="933450" marR="407670" indent="-292100">
              <a:lnSpc>
                <a:spcPct val="115999"/>
              </a:lnSpc>
            </a:pPr>
            <a:r>
              <a:rPr dirty="0" sz="1400" spc="160">
                <a:latin typeface="Calibri"/>
                <a:cs typeface="Calibri"/>
              </a:rPr>
              <a:t>1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145">
                <a:latin typeface="Calibri"/>
                <a:cs typeface="Calibri"/>
              </a:rPr>
              <a:t>.</a:t>
            </a:r>
            <a:r>
              <a:rPr dirty="0" sz="1400" spc="540">
                <a:latin typeface="Calibri"/>
                <a:cs typeface="Calibri"/>
              </a:rPr>
              <a:t> </a:t>
            </a:r>
            <a:r>
              <a:rPr dirty="0" sz="1400" spc="844">
                <a:latin typeface="Calibri"/>
                <a:cs typeface="Calibri"/>
              </a:rPr>
              <a:t>B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825">
                <a:latin typeface="Calibri"/>
                <a:cs typeface="Calibri"/>
              </a:rPr>
              <a:t>S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860">
                <a:latin typeface="Calibri"/>
                <a:cs typeface="Calibri"/>
              </a:rPr>
              <a:t>K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405">
                <a:latin typeface="Calibri"/>
                <a:cs typeface="Calibri"/>
              </a:rPr>
              <a:t>I </a:t>
            </a:r>
            <a:r>
              <a:rPr dirty="0" sz="1400" spc="705">
                <a:latin typeface="Calibri"/>
                <a:cs typeface="Calibri"/>
              </a:rPr>
              <a:t>E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610">
                <a:latin typeface="Calibri"/>
                <a:cs typeface="Calibri"/>
              </a:rPr>
              <a:t>G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655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  <a:p>
            <a:pPr marL="338455" marR="5080" indent="-326390">
              <a:lnSpc>
                <a:spcPct val="115999"/>
              </a:lnSpc>
            </a:pPr>
            <a:r>
              <a:rPr dirty="0" sz="1400" spc="755">
                <a:latin typeface="Calibri"/>
                <a:cs typeface="Calibri"/>
              </a:rPr>
              <a:t>Ü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10">
                <a:latin typeface="Calibri"/>
                <a:cs typeface="Calibri"/>
              </a:rPr>
              <a:t>N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455">
                <a:latin typeface="Calibri"/>
                <a:cs typeface="Calibri"/>
              </a:rPr>
              <a:t>İ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580">
                <a:latin typeface="Calibri"/>
                <a:cs typeface="Calibri"/>
              </a:rPr>
              <a:t>V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05">
                <a:latin typeface="Calibri"/>
                <a:cs typeface="Calibri"/>
              </a:rPr>
              <a:t>E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865">
                <a:latin typeface="Calibri"/>
                <a:cs typeface="Calibri"/>
              </a:rPr>
              <a:t>R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825">
                <a:latin typeface="Calibri"/>
                <a:cs typeface="Calibri"/>
              </a:rPr>
              <a:t>S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455">
                <a:latin typeface="Calibri"/>
                <a:cs typeface="Calibri"/>
              </a:rPr>
              <a:t>İ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650">
                <a:latin typeface="Calibri"/>
                <a:cs typeface="Calibri"/>
              </a:rPr>
              <a:t>T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05">
                <a:latin typeface="Calibri"/>
                <a:cs typeface="Calibri"/>
              </a:rPr>
              <a:t>E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825">
                <a:latin typeface="Calibri"/>
                <a:cs typeface="Calibri"/>
              </a:rPr>
              <a:t>S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405">
                <a:latin typeface="Calibri"/>
                <a:cs typeface="Calibri"/>
              </a:rPr>
              <a:t>İ </a:t>
            </a:r>
            <a:r>
              <a:rPr dirty="0" sz="1400" spc="620">
                <a:latin typeface="Calibri"/>
                <a:cs typeface="Calibri"/>
              </a:rPr>
              <a:t>M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650">
                <a:latin typeface="Calibri"/>
                <a:cs typeface="Calibri"/>
              </a:rPr>
              <a:t>T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844">
                <a:latin typeface="Calibri"/>
                <a:cs typeface="Calibri"/>
              </a:rPr>
              <a:t>B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825">
                <a:latin typeface="Calibri"/>
                <a:cs typeface="Calibri"/>
              </a:rPr>
              <a:t>S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405">
                <a:latin typeface="Calibri"/>
                <a:cs typeface="Calibri"/>
              </a:rPr>
              <a:t>I</a:t>
            </a:r>
            <a:endParaRPr sz="1400">
              <a:latin typeface="Calibri"/>
              <a:cs typeface="Calibri"/>
            </a:endParaRPr>
          </a:p>
          <a:p>
            <a:pPr marL="374650">
              <a:lnSpc>
                <a:spcPct val="100000"/>
              </a:lnSpc>
              <a:spcBef>
                <a:spcPts val="265"/>
              </a:spcBef>
            </a:pPr>
            <a:r>
              <a:rPr dirty="0" sz="1400" spc="430">
                <a:latin typeface="Calibri"/>
                <a:cs typeface="Calibri"/>
              </a:rPr>
              <a:t>2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615">
                <a:latin typeface="Calibri"/>
                <a:cs typeface="Calibri"/>
              </a:rPr>
              <a:t>4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05">
                <a:latin typeface="Calibri"/>
                <a:cs typeface="Calibri"/>
              </a:rPr>
              <a:t>0</a:t>
            </a:r>
            <a:r>
              <a:rPr dirty="0" sz="1400" spc="540">
                <a:latin typeface="Calibri"/>
                <a:cs typeface="Calibri"/>
              </a:rPr>
              <a:t> </a:t>
            </a:r>
            <a:r>
              <a:rPr dirty="0" sz="1400" spc="825">
                <a:latin typeface="Calibri"/>
                <a:cs typeface="Calibri"/>
              </a:rPr>
              <a:t>S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690">
                <a:latin typeface="Calibri"/>
                <a:cs typeface="Calibri"/>
              </a:rPr>
              <a:t>Y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660">
                <a:latin typeface="Calibri"/>
                <a:cs typeface="Calibri"/>
              </a:rPr>
              <a:t>F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685"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974" y="2028805"/>
            <a:ext cx="3330662" cy="44440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8071" y="512492"/>
            <a:ext cx="7136130" cy="50355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385435" algn="l"/>
              </a:tabLst>
            </a:pPr>
            <a:r>
              <a:rPr dirty="0" spc="-180">
                <a:latin typeface="Palatino Linotype"/>
                <a:cs typeface="Palatino Linotype"/>
              </a:rPr>
              <a:t>K </a:t>
            </a:r>
            <a:r>
              <a:rPr dirty="0" spc="-315">
                <a:latin typeface="Palatino Linotype"/>
                <a:cs typeface="Palatino Linotype"/>
              </a:rPr>
              <a:t>U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225">
                <a:latin typeface="Palatino Linotype"/>
                <a:cs typeface="Palatino Linotype"/>
              </a:rPr>
              <a:t>Ş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15">
                <a:latin typeface="Palatino Linotype"/>
                <a:cs typeface="Palatino Linotype"/>
              </a:rPr>
              <a:t>D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225">
                <a:latin typeface="Palatino Linotype"/>
                <a:cs typeface="Palatino Linotype"/>
              </a:rPr>
              <a:t>S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I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180">
                <a:latin typeface="Palatino Linotype"/>
                <a:cs typeface="Palatino Linotype"/>
              </a:rPr>
              <a:t>K </a:t>
            </a:r>
            <a:r>
              <a:rPr dirty="0" spc="-315">
                <a:latin typeface="Palatino Linotype"/>
                <a:cs typeface="Palatino Linotype"/>
              </a:rPr>
              <a:t>Ü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420">
                <a:latin typeface="Palatino Linotype"/>
                <a:cs typeface="Palatino Linotype"/>
              </a:rPr>
              <a:t>Ç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15">
                <a:latin typeface="Palatino Linotype"/>
                <a:cs typeface="Palatino Linotype"/>
              </a:rPr>
              <a:t>Ü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180">
                <a:latin typeface="Palatino Linotype"/>
                <a:cs typeface="Palatino Linotype"/>
              </a:rPr>
              <a:t>K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15">
                <a:latin typeface="Palatino Linotype"/>
                <a:cs typeface="Palatino Linotype"/>
              </a:rPr>
              <a:t>D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415">
                <a:latin typeface="Palatino Linotype"/>
                <a:cs typeface="Palatino Linotype"/>
              </a:rPr>
              <a:t>A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180">
                <a:latin typeface="Palatino Linotype"/>
                <a:cs typeface="Palatino Linotype"/>
              </a:rPr>
              <a:t>K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215">
                <a:latin typeface="Palatino Linotype"/>
                <a:cs typeface="Palatino Linotype"/>
              </a:rPr>
              <a:t>L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225">
                <a:latin typeface="Palatino Linotype"/>
                <a:cs typeface="Palatino Linotype"/>
              </a:rPr>
              <a:t>S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İ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633582" y="2801089"/>
            <a:ext cx="1735455" cy="175768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508000">
              <a:lnSpc>
                <a:spcPct val="100000"/>
              </a:lnSpc>
              <a:spcBef>
                <a:spcPts val="365"/>
              </a:spcBef>
            </a:pPr>
            <a:r>
              <a:rPr dirty="0" sz="1400" spc="430">
                <a:latin typeface="Calibri"/>
                <a:cs typeface="Calibri"/>
              </a:rPr>
              <a:t>2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05">
                <a:latin typeface="Calibri"/>
                <a:cs typeface="Calibri"/>
              </a:rPr>
              <a:t>0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430">
                <a:latin typeface="Calibri"/>
                <a:cs typeface="Calibri"/>
              </a:rPr>
              <a:t>2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38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189230">
              <a:lnSpc>
                <a:spcPct val="100000"/>
              </a:lnSpc>
              <a:spcBef>
                <a:spcPts val="270"/>
              </a:spcBef>
            </a:pPr>
            <a:r>
              <a:rPr dirty="0" sz="1400" spc="690">
                <a:latin typeface="Calibri"/>
                <a:cs typeface="Calibri"/>
              </a:rPr>
              <a:t>Y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455">
                <a:latin typeface="Calibri"/>
                <a:cs typeface="Calibri"/>
              </a:rPr>
              <a:t>I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25">
                <a:latin typeface="Calibri"/>
                <a:cs typeface="Calibri"/>
              </a:rPr>
              <a:t>L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455">
                <a:latin typeface="Calibri"/>
                <a:cs typeface="Calibri"/>
              </a:rPr>
              <a:t>I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10">
                <a:latin typeface="Calibri"/>
                <a:cs typeface="Calibri"/>
              </a:rPr>
              <a:t>N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15">
                <a:latin typeface="Calibri"/>
                <a:cs typeface="Calibri"/>
              </a:rPr>
              <a:t>D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685"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  <a:p>
            <a:pPr marL="440055" marR="110489" indent="-171450">
              <a:lnSpc>
                <a:spcPct val="115999"/>
              </a:lnSpc>
            </a:pPr>
            <a:r>
              <a:rPr dirty="0" sz="1400" spc="160">
                <a:latin typeface="Calibri"/>
                <a:cs typeface="Calibri"/>
              </a:rPr>
              <a:t>1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145">
                <a:latin typeface="Calibri"/>
                <a:cs typeface="Calibri"/>
              </a:rPr>
              <a:t>.</a:t>
            </a:r>
            <a:r>
              <a:rPr dirty="0" sz="1400" spc="540">
                <a:latin typeface="Calibri"/>
                <a:cs typeface="Calibri"/>
              </a:rPr>
              <a:t> </a:t>
            </a:r>
            <a:r>
              <a:rPr dirty="0" sz="1400" spc="844">
                <a:latin typeface="Calibri"/>
                <a:cs typeface="Calibri"/>
              </a:rPr>
              <a:t>B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825">
                <a:latin typeface="Calibri"/>
                <a:cs typeface="Calibri"/>
              </a:rPr>
              <a:t>S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860">
                <a:latin typeface="Calibri"/>
                <a:cs typeface="Calibri"/>
              </a:rPr>
              <a:t>K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405">
                <a:latin typeface="Calibri"/>
                <a:cs typeface="Calibri"/>
              </a:rPr>
              <a:t>I </a:t>
            </a:r>
            <a:r>
              <a:rPr dirty="0" sz="1400" spc="580">
                <a:latin typeface="Calibri"/>
                <a:cs typeface="Calibri"/>
              </a:rPr>
              <a:t>V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15">
                <a:latin typeface="Calibri"/>
                <a:cs typeface="Calibri"/>
              </a:rPr>
              <a:t>D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405">
                <a:latin typeface="Calibri"/>
                <a:cs typeface="Calibri"/>
              </a:rPr>
              <a:t>İ</a:t>
            </a:r>
            <a:endParaRPr sz="1400">
              <a:latin typeface="Calibri"/>
              <a:cs typeface="Calibri"/>
            </a:endParaRPr>
          </a:p>
          <a:p>
            <a:pPr marL="80010" marR="147955" indent="168910">
              <a:lnSpc>
                <a:spcPct val="115999"/>
              </a:lnSpc>
            </a:pPr>
            <a:r>
              <a:rPr dirty="0" sz="1400" spc="610">
                <a:latin typeface="Calibri"/>
                <a:cs typeface="Calibri"/>
              </a:rPr>
              <a:t>G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865">
                <a:latin typeface="Calibri"/>
                <a:cs typeface="Calibri"/>
              </a:rPr>
              <a:t>R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660">
                <a:latin typeface="Calibri"/>
                <a:cs typeface="Calibri"/>
              </a:rPr>
              <a:t>F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455">
                <a:latin typeface="Calibri"/>
                <a:cs typeface="Calibri"/>
              </a:rPr>
              <a:t>İ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810">
                <a:latin typeface="Calibri"/>
                <a:cs typeface="Calibri"/>
              </a:rPr>
              <a:t>K </a:t>
            </a:r>
            <a:r>
              <a:rPr dirty="0" sz="1400" spc="650">
                <a:latin typeface="Calibri"/>
                <a:cs typeface="Calibri"/>
              </a:rPr>
              <a:t>T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825">
                <a:latin typeface="Calibri"/>
                <a:cs typeface="Calibri"/>
              </a:rPr>
              <a:t>S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865">
                <a:latin typeface="Calibri"/>
                <a:cs typeface="Calibri"/>
              </a:rPr>
              <a:t>R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455">
                <a:latin typeface="Calibri"/>
                <a:cs typeface="Calibri"/>
              </a:rPr>
              <a:t>I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570"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1400" spc="160">
                <a:latin typeface="Calibri"/>
                <a:cs typeface="Calibri"/>
              </a:rPr>
              <a:t>1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15">
                <a:latin typeface="Calibri"/>
                <a:cs typeface="Calibri"/>
              </a:rPr>
              <a:t>8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05">
                <a:latin typeface="Calibri"/>
                <a:cs typeface="Calibri"/>
              </a:rPr>
              <a:t>0</a:t>
            </a:r>
            <a:r>
              <a:rPr dirty="0" sz="1400" spc="540">
                <a:latin typeface="Calibri"/>
                <a:cs typeface="Calibri"/>
              </a:rPr>
              <a:t> </a:t>
            </a:r>
            <a:r>
              <a:rPr dirty="0" sz="1400" spc="825">
                <a:latin typeface="Calibri"/>
                <a:cs typeface="Calibri"/>
              </a:rPr>
              <a:t>S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690">
                <a:latin typeface="Calibri"/>
                <a:cs typeface="Calibri"/>
              </a:rPr>
              <a:t>Y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660">
                <a:latin typeface="Calibri"/>
                <a:cs typeface="Calibri"/>
              </a:rPr>
              <a:t>F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685"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6703" y="1862935"/>
            <a:ext cx="3359208" cy="46153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1545" y="129219"/>
            <a:ext cx="6677659" cy="113157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282575" marR="5080" indent="-270510">
              <a:lnSpc>
                <a:spcPct val="117100"/>
              </a:lnSpc>
              <a:spcBef>
                <a:spcPts val="90"/>
              </a:spcBef>
              <a:tabLst>
                <a:tab pos="1412875" algn="l"/>
                <a:tab pos="2700020" algn="l"/>
                <a:tab pos="3630295" algn="l"/>
                <a:tab pos="4725035" algn="l"/>
              </a:tabLst>
            </a:pPr>
            <a:r>
              <a:rPr dirty="0" spc="-180">
                <a:latin typeface="Palatino Linotype"/>
                <a:cs typeface="Palatino Linotype"/>
              </a:rPr>
              <a:t>K </a:t>
            </a:r>
            <a:r>
              <a:rPr dirty="0" spc="-315">
                <a:latin typeface="Palatino Linotype"/>
                <a:cs typeface="Palatino Linotype"/>
              </a:rPr>
              <a:t>U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225">
                <a:latin typeface="Palatino Linotype"/>
                <a:cs typeface="Palatino Linotype"/>
              </a:rPr>
              <a:t>Ş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15">
                <a:latin typeface="Palatino Linotype"/>
                <a:cs typeface="Palatino Linotype"/>
              </a:rPr>
              <a:t>D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225">
                <a:latin typeface="Palatino Linotype"/>
                <a:cs typeface="Palatino Linotype"/>
              </a:rPr>
              <a:t>S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I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310">
                <a:latin typeface="Palatino Linotype"/>
                <a:cs typeface="Palatino Linotype"/>
              </a:rPr>
              <a:t>H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F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I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 spc="-150">
                <a:latin typeface="Palatino Linotype"/>
                <a:cs typeface="Palatino Linotype"/>
              </a:rPr>
              <a:t>Z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 spc="-415">
                <a:latin typeface="Palatino Linotype"/>
                <a:cs typeface="Palatino Linotype"/>
              </a:rPr>
              <a:t>A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95">
                <a:latin typeface="Palatino Linotype"/>
                <a:cs typeface="Palatino Linotype"/>
              </a:rPr>
              <a:t>M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180">
                <a:latin typeface="Palatino Linotype"/>
                <a:cs typeface="Palatino Linotype"/>
              </a:rPr>
              <a:t>K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10">
                <a:latin typeface="Palatino Linotype"/>
                <a:cs typeface="Palatino Linotype"/>
              </a:rPr>
              <a:t>N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I </a:t>
            </a:r>
            <a:r>
              <a:rPr dirty="0" spc="95">
                <a:latin typeface="Palatino Linotype"/>
                <a:cs typeface="Palatino Linotype"/>
              </a:rPr>
              <a:t>T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175">
                <a:latin typeface="Palatino Linotype"/>
                <a:cs typeface="Palatino Linotype"/>
              </a:rPr>
              <a:t>Ş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95">
                <a:latin typeface="Palatino Linotype"/>
                <a:cs typeface="Palatino Linotype"/>
              </a:rPr>
              <a:t>M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 spc="-180">
                <a:latin typeface="Palatino Linotype"/>
                <a:cs typeface="Palatino Linotype"/>
              </a:rPr>
              <a:t>K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 spc="95">
                <a:latin typeface="Palatino Linotype"/>
                <a:cs typeface="Palatino Linotype"/>
              </a:rPr>
              <a:t>T</a:t>
            </a:r>
            <a:r>
              <a:rPr dirty="0" spc="-16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P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15">
                <a:latin typeface="Palatino Linotype"/>
                <a:cs typeface="Palatino Linotype"/>
              </a:rPr>
              <a:t>D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215">
                <a:latin typeface="Palatino Linotype"/>
                <a:cs typeface="Palatino Linotype"/>
              </a:rPr>
              <a:t>L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I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150">
                <a:latin typeface="Palatino Linotype"/>
                <a:cs typeface="Palatino Linotype"/>
              </a:rPr>
              <a:t>Z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15">
                <a:latin typeface="Palatino Linotype"/>
                <a:cs typeface="Palatino Linotype"/>
              </a:rPr>
              <a:t>D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574165" y="2801087"/>
            <a:ext cx="1760855" cy="175768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522605">
              <a:lnSpc>
                <a:spcPct val="100000"/>
              </a:lnSpc>
              <a:spcBef>
                <a:spcPts val="365"/>
              </a:spcBef>
            </a:pPr>
            <a:r>
              <a:rPr dirty="0" sz="1400" spc="430">
                <a:latin typeface="Calibri"/>
                <a:cs typeface="Calibri"/>
              </a:rPr>
              <a:t>2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05">
                <a:latin typeface="Calibri"/>
                <a:cs typeface="Calibri"/>
              </a:rPr>
              <a:t>0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430">
                <a:latin typeface="Calibri"/>
                <a:cs typeface="Calibri"/>
              </a:rPr>
              <a:t>2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345"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  <a:p>
            <a:pPr marL="202565">
              <a:lnSpc>
                <a:spcPct val="100000"/>
              </a:lnSpc>
              <a:spcBef>
                <a:spcPts val="270"/>
              </a:spcBef>
            </a:pPr>
            <a:r>
              <a:rPr dirty="0" sz="1400" spc="690">
                <a:latin typeface="Calibri"/>
                <a:cs typeface="Calibri"/>
              </a:rPr>
              <a:t>Y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455">
                <a:latin typeface="Calibri"/>
                <a:cs typeface="Calibri"/>
              </a:rPr>
              <a:t>I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25">
                <a:latin typeface="Calibri"/>
                <a:cs typeface="Calibri"/>
              </a:rPr>
              <a:t>L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455">
                <a:latin typeface="Calibri"/>
                <a:cs typeface="Calibri"/>
              </a:rPr>
              <a:t>I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10">
                <a:latin typeface="Calibri"/>
                <a:cs typeface="Calibri"/>
              </a:rPr>
              <a:t>N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15">
                <a:latin typeface="Calibri"/>
                <a:cs typeface="Calibri"/>
              </a:rPr>
              <a:t>D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685"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  <a:p>
            <a:pPr marL="453390" marR="123189" indent="-171450">
              <a:lnSpc>
                <a:spcPct val="115999"/>
              </a:lnSpc>
            </a:pPr>
            <a:r>
              <a:rPr dirty="0" sz="1400" spc="160">
                <a:latin typeface="Calibri"/>
                <a:cs typeface="Calibri"/>
              </a:rPr>
              <a:t>1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145">
                <a:latin typeface="Calibri"/>
                <a:cs typeface="Calibri"/>
              </a:rPr>
              <a:t>.</a:t>
            </a:r>
            <a:r>
              <a:rPr dirty="0" sz="1400" spc="540">
                <a:latin typeface="Calibri"/>
                <a:cs typeface="Calibri"/>
              </a:rPr>
              <a:t> </a:t>
            </a:r>
            <a:r>
              <a:rPr dirty="0" sz="1400" spc="844">
                <a:latin typeface="Calibri"/>
                <a:cs typeface="Calibri"/>
              </a:rPr>
              <a:t>B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825">
                <a:latin typeface="Calibri"/>
                <a:cs typeface="Calibri"/>
              </a:rPr>
              <a:t>S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860">
                <a:latin typeface="Calibri"/>
                <a:cs typeface="Calibri"/>
              </a:rPr>
              <a:t>K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405">
                <a:latin typeface="Calibri"/>
                <a:cs typeface="Calibri"/>
              </a:rPr>
              <a:t>I </a:t>
            </a:r>
            <a:r>
              <a:rPr dirty="0" sz="1400" spc="580">
                <a:latin typeface="Calibri"/>
                <a:cs typeface="Calibri"/>
              </a:rPr>
              <a:t>V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15">
                <a:latin typeface="Calibri"/>
                <a:cs typeface="Calibri"/>
              </a:rPr>
              <a:t>D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405">
                <a:latin typeface="Calibri"/>
                <a:cs typeface="Calibri"/>
              </a:rPr>
              <a:t>İ</a:t>
            </a:r>
            <a:endParaRPr sz="1400">
              <a:latin typeface="Calibri"/>
              <a:cs typeface="Calibri"/>
            </a:endParaRPr>
          </a:p>
          <a:p>
            <a:pPr marL="92710" marR="161290" indent="168910">
              <a:lnSpc>
                <a:spcPct val="115999"/>
              </a:lnSpc>
            </a:pPr>
            <a:r>
              <a:rPr dirty="0" sz="1400" spc="610">
                <a:latin typeface="Calibri"/>
                <a:cs typeface="Calibri"/>
              </a:rPr>
              <a:t>G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865">
                <a:latin typeface="Calibri"/>
                <a:cs typeface="Calibri"/>
              </a:rPr>
              <a:t>R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660">
                <a:latin typeface="Calibri"/>
                <a:cs typeface="Calibri"/>
              </a:rPr>
              <a:t>F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455">
                <a:latin typeface="Calibri"/>
                <a:cs typeface="Calibri"/>
              </a:rPr>
              <a:t>İ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810">
                <a:latin typeface="Calibri"/>
                <a:cs typeface="Calibri"/>
              </a:rPr>
              <a:t>K </a:t>
            </a:r>
            <a:r>
              <a:rPr dirty="0" sz="1400" spc="650">
                <a:latin typeface="Calibri"/>
                <a:cs typeface="Calibri"/>
              </a:rPr>
              <a:t>T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825">
                <a:latin typeface="Calibri"/>
                <a:cs typeface="Calibri"/>
              </a:rPr>
              <a:t>S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865">
                <a:latin typeface="Calibri"/>
                <a:cs typeface="Calibri"/>
              </a:rPr>
              <a:t>R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455">
                <a:latin typeface="Calibri"/>
                <a:cs typeface="Calibri"/>
              </a:rPr>
              <a:t>I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570"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1400" spc="430">
                <a:latin typeface="Calibri"/>
                <a:cs typeface="Calibri"/>
              </a:rPr>
              <a:t>2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05">
                <a:latin typeface="Calibri"/>
                <a:cs typeface="Calibri"/>
              </a:rPr>
              <a:t>0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655">
                <a:latin typeface="Calibri"/>
                <a:cs typeface="Calibri"/>
              </a:rPr>
              <a:t>6</a:t>
            </a:r>
            <a:r>
              <a:rPr dirty="0" sz="1400" spc="545">
                <a:latin typeface="Calibri"/>
                <a:cs typeface="Calibri"/>
              </a:rPr>
              <a:t> </a:t>
            </a:r>
            <a:r>
              <a:rPr dirty="0" sz="1400" spc="825">
                <a:latin typeface="Calibri"/>
                <a:cs typeface="Calibri"/>
              </a:rPr>
              <a:t>S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35">
                <a:latin typeface="Calibri"/>
                <a:cs typeface="Calibri"/>
              </a:rPr>
              <a:t>A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690">
                <a:latin typeface="Calibri"/>
                <a:cs typeface="Calibri"/>
              </a:rPr>
              <a:t>Y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660">
                <a:latin typeface="Calibri"/>
                <a:cs typeface="Calibri"/>
              </a:rPr>
              <a:t>F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685"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334" y="1913678"/>
            <a:ext cx="1922266" cy="272162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9334" y="4802178"/>
            <a:ext cx="1922266" cy="217920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63693" y="1913678"/>
            <a:ext cx="1922265" cy="272162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63693" y="4956118"/>
            <a:ext cx="1922265" cy="202694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671195" marR="5080" indent="-658495">
              <a:lnSpc>
                <a:spcPct val="117100"/>
              </a:lnSpc>
              <a:spcBef>
                <a:spcPts val="90"/>
              </a:spcBef>
              <a:tabLst>
                <a:tab pos="2244725" algn="l"/>
                <a:tab pos="2700655" algn="l"/>
                <a:tab pos="4916170" algn="l"/>
              </a:tabLst>
            </a:pPr>
            <a:r>
              <a:rPr dirty="0" spc="-180">
                <a:latin typeface="Palatino Linotype"/>
                <a:cs typeface="Palatino Linotype"/>
              </a:rPr>
              <a:t>K </a:t>
            </a:r>
            <a:r>
              <a:rPr dirty="0" spc="-315">
                <a:latin typeface="Palatino Linotype"/>
                <a:cs typeface="Palatino Linotype"/>
              </a:rPr>
              <a:t>U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225">
                <a:latin typeface="Palatino Linotype"/>
                <a:cs typeface="Palatino Linotype"/>
              </a:rPr>
              <a:t>Ş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15">
                <a:latin typeface="Palatino Linotype"/>
                <a:cs typeface="Palatino Linotype"/>
              </a:rPr>
              <a:t>D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225">
                <a:latin typeface="Palatino Linotype"/>
                <a:cs typeface="Palatino Linotype"/>
              </a:rPr>
              <a:t>S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I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315">
                <a:latin typeface="Palatino Linotype"/>
                <a:cs typeface="Palatino Linotype"/>
              </a:rPr>
              <a:t>D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İ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285">
                <a:latin typeface="Palatino Linotype"/>
                <a:cs typeface="Palatino Linotype"/>
              </a:rPr>
              <a:t>G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İ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95">
                <a:latin typeface="Palatino Linotype"/>
                <a:cs typeface="Palatino Linotype"/>
              </a:rPr>
              <a:t>T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L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180">
                <a:latin typeface="Palatino Linotype"/>
                <a:cs typeface="Palatino Linotype"/>
              </a:rPr>
              <a:t>K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15">
                <a:latin typeface="Palatino Linotype"/>
                <a:cs typeface="Palatino Linotype"/>
              </a:rPr>
              <a:t>D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95">
                <a:latin typeface="Palatino Linotype"/>
                <a:cs typeface="Palatino Linotype"/>
              </a:rPr>
              <a:t>M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İ </a:t>
            </a:r>
            <a:r>
              <a:rPr dirty="0" spc="-420">
                <a:latin typeface="Palatino Linotype"/>
                <a:cs typeface="Palatino Linotype"/>
              </a:rPr>
              <a:t>C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15">
                <a:latin typeface="Palatino Linotype"/>
                <a:cs typeface="Palatino Linotype"/>
              </a:rPr>
              <a:t>U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95">
                <a:latin typeface="Palatino Linotype"/>
                <a:cs typeface="Palatino Linotype"/>
              </a:rPr>
              <a:t>M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415">
                <a:latin typeface="Palatino Linotype"/>
                <a:cs typeface="Palatino Linotype"/>
              </a:rPr>
              <a:t>A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180">
                <a:latin typeface="Palatino Linotype"/>
                <a:cs typeface="Palatino Linotype"/>
              </a:rPr>
              <a:t>K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45">
                <a:latin typeface="Palatino Linotype"/>
                <a:cs typeface="Palatino Linotype"/>
              </a:rPr>
              <a:t>O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10">
                <a:latin typeface="Palatino Linotype"/>
                <a:cs typeface="Palatino Linotype"/>
              </a:rPr>
              <a:t>N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F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R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10">
                <a:latin typeface="Palatino Linotype"/>
                <a:cs typeface="Palatino Linotype"/>
              </a:rPr>
              <a:t>N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225">
                <a:latin typeface="Palatino Linotype"/>
                <a:cs typeface="Palatino Linotype"/>
              </a:rPr>
              <a:t>S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215">
                <a:latin typeface="Palatino Linotype"/>
                <a:cs typeface="Palatino Linotype"/>
              </a:rPr>
              <a:t>L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R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I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5424275" y="2681473"/>
            <a:ext cx="2470785" cy="3166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66750" marR="659130">
              <a:lnSpc>
                <a:spcPct val="114500"/>
              </a:lnSpc>
              <a:spcBef>
                <a:spcPts val="100"/>
              </a:spcBef>
            </a:pPr>
            <a:r>
              <a:rPr dirty="0" sz="1200" spc="695">
                <a:latin typeface="Calibri"/>
                <a:cs typeface="Calibri"/>
              </a:rPr>
              <a:t>O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600">
                <a:latin typeface="Calibri"/>
                <a:cs typeface="Calibri"/>
              </a:rPr>
              <a:t>N</a:t>
            </a:r>
            <a:r>
              <a:rPr dirty="0" sz="1200" spc="475">
                <a:latin typeface="Calibri"/>
                <a:cs typeface="Calibri"/>
              </a:rPr>
              <a:t> </a:t>
            </a:r>
            <a:r>
              <a:rPr dirty="0" sz="1200" spc="630">
                <a:latin typeface="Calibri"/>
                <a:cs typeface="Calibri"/>
              </a:rPr>
              <a:t>L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390">
                <a:latin typeface="Calibri"/>
                <a:cs typeface="Calibri"/>
              </a:rPr>
              <a:t>İ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600">
                <a:latin typeface="Calibri"/>
                <a:cs typeface="Calibri"/>
              </a:rPr>
              <a:t>N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505">
                <a:latin typeface="Calibri"/>
                <a:cs typeface="Calibri"/>
              </a:rPr>
              <a:t>E </a:t>
            </a:r>
            <a:r>
              <a:rPr dirty="0" sz="1200" spc="595">
                <a:latin typeface="Calibri"/>
                <a:cs typeface="Calibri"/>
              </a:rPr>
              <a:t>Z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695">
                <a:latin typeface="Calibri"/>
                <a:cs typeface="Calibri"/>
              </a:rPr>
              <a:t>O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695">
                <a:latin typeface="Calibri"/>
                <a:cs typeface="Calibri"/>
              </a:rPr>
              <a:t>O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490">
                <a:latin typeface="Calibri"/>
                <a:cs typeface="Calibri"/>
              </a:rPr>
              <a:t>M</a:t>
            </a:r>
            <a:endParaRPr sz="1200">
              <a:latin typeface="Calibri"/>
              <a:cs typeface="Calibri"/>
            </a:endParaRPr>
          </a:p>
          <a:p>
            <a:pPr algn="ctr" marL="407034" marR="400050">
              <a:lnSpc>
                <a:spcPct val="114500"/>
              </a:lnSpc>
            </a:pPr>
            <a:r>
              <a:rPr dirty="0" sz="1200" spc="640">
                <a:latin typeface="Calibri"/>
                <a:cs typeface="Calibri"/>
              </a:rPr>
              <a:t>Ü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595">
                <a:latin typeface="Calibri"/>
                <a:cs typeface="Calibri"/>
              </a:rPr>
              <a:t>Z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610">
                <a:latin typeface="Calibri"/>
                <a:cs typeface="Calibri"/>
              </a:rPr>
              <a:t>E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745">
                <a:latin typeface="Calibri"/>
                <a:cs typeface="Calibri"/>
              </a:rPr>
              <a:t>R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390">
                <a:latin typeface="Calibri"/>
                <a:cs typeface="Calibri"/>
              </a:rPr>
              <a:t>İ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600">
                <a:latin typeface="Calibri"/>
                <a:cs typeface="Calibri"/>
              </a:rPr>
              <a:t>N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615">
                <a:latin typeface="Calibri"/>
                <a:cs typeface="Calibri"/>
              </a:rPr>
              <a:t>D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610">
                <a:latin typeface="Calibri"/>
                <a:cs typeface="Calibri"/>
              </a:rPr>
              <a:t>E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495">
                <a:latin typeface="Calibri"/>
                <a:cs typeface="Calibri"/>
              </a:rPr>
              <a:t>N </a:t>
            </a:r>
            <a:r>
              <a:rPr dirty="0" sz="1200" spc="660">
                <a:latin typeface="Calibri"/>
                <a:cs typeface="Calibri"/>
              </a:rPr>
              <a:t>H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610">
                <a:latin typeface="Calibri"/>
                <a:cs typeface="Calibri"/>
              </a:rPr>
              <a:t>E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745">
                <a:latin typeface="Calibri"/>
                <a:cs typeface="Calibri"/>
              </a:rPr>
              <a:t>R</a:t>
            </a:r>
            <a:r>
              <a:rPr dirty="0" sz="1200" spc="475">
                <a:latin typeface="Calibri"/>
                <a:cs typeface="Calibri"/>
              </a:rPr>
              <a:t> </a:t>
            </a:r>
            <a:r>
              <a:rPr dirty="0" sz="1200" spc="660">
                <a:latin typeface="Calibri"/>
                <a:cs typeface="Calibri"/>
              </a:rPr>
              <a:t>H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630">
                <a:latin typeface="Calibri"/>
                <a:cs typeface="Calibri"/>
              </a:rPr>
              <a:t>A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565">
                <a:latin typeface="Calibri"/>
                <a:cs typeface="Calibri"/>
              </a:rPr>
              <a:t>F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560">
                <a:latin typeface="Calibri"/>
                <a:cs typeface="Calibri"/>
              </a:rPr>
              <a:t>T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580">
                <a:latin typeface="Calibri"/>
                <a:cs typeface="Calibri"/>
              </a:rPr>
              <a:t>A </a:t>
            </a:r>
            <a:r>
              <a:rPr dirty="0" sz="1200" spc="375">
                <a:latin typeface="Calibri"/>
                <a:cs typeface="Calibri"/>
              </a:rPr>
              <a:t>C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640">
                <a:latin typeface="Calibri"/>
                <a:cs typeface="Calibri"/>
              </a:rPr>
              <a:t>U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540">
                <a:latin typeface="Calibri"/>
                <a:cs typeface="Calibri"/>
              </a:rPr>
              <a:t>M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57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  <a:p>
            <a:pPr algn="ctr" marL="840740" marR="833119">
              <a:lnSpc>
                <a:spcPct val="114500"/>
              </a:lnSpc>
            </a:pPr>
            <a:r>
              <a:rPr dirty="0" sz="1200" spc="515">
                <a:latin typeface="Calibri"/>
                <a:cs typeface="Calibri"/>
              </a:rPr>
              <a:t>G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640">
                <a:latin typeface="Calibri"/>
                <a:cs typeface="Calibri"/>
              </a:rPr>
              <a:t>Ü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600">
                <a:latin typeface="Calibri"/>
                <a:cs typeface="Calibri"/>
              </a:rPr>
              <a:t>N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590">
                <a:latin typeface="Calibri"/>
                <a:cs typeface="Calibri"/>
              </a:rPr>
              <a:t>Ü </a:t>
            </a:r>
            <a:r>
              <a:rPr dirty="0" sz="1200" spc="365">
                <a:latin typeface="Calibri"/>
                <a:cs typeface="Calibri"/>
              </a:rPr>
              <a:t>2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600">
                <a:latin typeface="Calibri"/>
                <a:cs typeface="Calibri"/>
              </a:rPr>
              <a:t>0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125">
                <a:latin typeface="Calibri"/>
                <a:cs typeface="Calibri"/>
              </a:rPr>
              <a:t>.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600">
                <a:latin typeface="Calibri"/>
                <a:cs typeface="Calibri"/>
              </a:rPr>
              <a:t>0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55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dirty="0" sz="1200" spc="365">
                <a:latin typeface="Calibri"/>
                <a:cs typeface="Calibri"/>
              </a:rPr>
              <a:t>2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365">
                <a:latin typeface="Calibri"/>
                <a:cs typeface="Calibri"/>
              </a:rPr>
              <a:t>2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125">
                <a:latin typeface="Calibri"/>
                <a:cs typeface="Calibri"/>
              </a:rPr>
              <a:t>.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600">
                <a:latin typeface="Calibri"/>
                <a:cs typeface="Calibri"/>
              </a:rPr>
              <a:t>0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550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  <a:p>
            <a:pPr marL="794385" marR="521970" indent="-265430">
              <a:lnSpc>
                <a:spcPct val="114500"/>
              </a:lnSpc>
            </a:pPr>
            <a:r>
              <a:rPr dirty="0" sz="1200" spc="705">
                <a:latin typeface="Calibri"/>
                <a:cs typeface="Calibri"/>
              </a:rPr>
              <a:t>S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630">
                <a:latin typeface="Calibri"/>
                <a:cs typeface="Calibri"/>
              </a:rPr>
              <a:t>A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630">
                <a:latin typeface="Calibri"/>
                <a:cs typeface="Calibri"/>
              </a:rPr>
              <a:t>A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560">
                <a:latin typeface="Calibri"/>
                <a:cs typeface="Calibri"/>
              </a:rPr>
              <a:t>T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630">
                <a:latin typeface="Calibri"/>
                <a:cs typeface="Calibri"/>
              </a:rPr>
              <a:t>L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610">
                <a:latin typeface="Calibri"/>
                <a:cs typeface="Calibri"/>
              </a:rPr>
              <a:t>E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745">
                <a:latin typeface="Calibri"/>
                <a:cs typeface="Calibri"/>
              </a:rPr>
              <a:t>R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340">
                <a:latin typeface="Calibri"/>
                <a:cs typeface="Calibri"/>
              </a:rPr>
              <a:t>İ </a:t>
            </a:r>
            <a:r>
              <a:rPr dirty="0" sz="1200" spc="630">
                <a:latin typeface="Calibri"/>
                <a:cs typeface="Calibri"/>
              </a:rPr>
              <a:t>A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745">
                <a:latin typeface="Calibri"/>
                <a:cs typeface="Calibri"/>
              </a:rPr>
              <a:t>R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630">
                <a:latin typeface="Calibri"/>
                <a:cs typeface="Calibri"/>
              </a:rPr>
              <a:t>A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705">
                <a:latin typeface="Calibri"/>
                <a:cs typeface="Calibri"/>
              </a:rPr>
              <a:t>S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340">
                <a:latin typeface="Calibri"/>
                <a:cs typeface="Calibri"/>
              </a:rPr>
              <a:t>I</a:t>
            </a:r>
            <a:endParaRPr sz="1200">
              <a:latin typeface="Calibri"/>
              <a:cs typeface="Calibri"/>
            </a:endParaRPr>
          </a:p>
          <a:p>
            <a:pPr marL="819150">
              <a:lnSpc>
                <a:spcPct val="100000"/>
              </a:lnSpc>
              <a:spcBef>
                <a:spcPts val="210"/>
              </a:spcBef>
            </a:pPr>
            <a:r>
              <a:rPr dirty="0" sz="1200" spc="560">
                <a:latin typeface="Calibri"/>
                <a:cs typeface="Calibri"/>
              </a:rPr>
              <a:t>T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640">
                <a:latin typeface="Calibri"/>
                <a:cs typeface="Calibri"/>
              </a:rPr>
              <a:t>Ü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745">
                <a:latin typeface="Calibri"/>
                <a:cs typeface="Calibri"/>
              </a:rPr>
              <a:t>R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685">
                <a:latin typeface="Calibri"/>
                <a:cs typeface="Calibri"/>
              </a:rPr>
              <a:t>K</a:t>
            </a:r>
            <a:endParaRPr sz="1200">
              <a:latin typeface="Calibri"/>
              <a:cs typeface="Calibri"/>
            </a:endParaRPr>
          </a:p>
          <a:p>
            <a:pPr marL="1068705" marR="548005" indent="-513715">
              <a:lnSpc>
                <a:spcPct val="114500"/>
              </a:lnSpc>
            </a:pPr>
            <a:r>
              <a:rPr dirty="0" sz="1200" spc="735">
                <a:latin typeface="Calibri"/>
                <a:cs typeface="Calibri"/>
              </a:rPr>
              <a:t>K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640">
                <a:latin typeface="Calibri"/>
                <a:cs typeface="Calibri"/>
              </a:rPr>
              <a:t>Ü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630">
                <a:latin typeface="Calibri"/>
                <a:cs typeface="Calibri"/>
              </a:rPr>
              <a:t>L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560">
                <a:latin typeface="Calibri"/>
                <a:cs typeface="Calibri"/>
              </a:rPr>
              <a:t>T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640">
                <a:latin typeface="Calibri"/>
                <a:cs typeface="Calibri"/>
              </a:rPr>
              <a:t>Ü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745">
                <a:latin typeface="Calibri"/>
                <a:cs typeface="Calibri"/>
              </a:rPr>
              <a:t>R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590">
                <a:latin typeface="Calibri"/>
                <a:cs typeface="Calibri"/>
              </a:rPr>
              <a:t>Ü </a:t>
            </a:r>
            <a:r>
              <a:rPr dirty="0" sz="1200" spc="509">
                <a:latin typeface="Calibri"/>
                <a:cs typeface="Calibri"/>
              </a:rPr>
              <a:t>V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550"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  <a:p>
            <a:pPr marL="704850">
              <a:lnSpc>
                <a:spcPct val="100000"/>
              </a:lnSpc>
              <a:spcBef>
                <a:spcPts val="204"/>
              </a:spcBef>
            </a:pPr>
            <a:r>
              <a:rPr dirty="0" sz="1200" spc="560">
                <a:latin typeface="Calibri"/>
                <a:cs typeface="Calibri"/>
              </a:rPr>
              <a:t>T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630">
                <a:latin typeface="Calibri"/>
                <a:cs typeface="Calibri"/>
              </a:rPr>
              <a:t>A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745">
                <a:latin typeface="Calibri"/>
                <a:cs typeface="Calibri"/>
              </a:rPr>
              <a:t>R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390">
                <a:latin typeface="Calibri"/>
                <a:cs typeface="Calibri"/>
              </a:rPr>
              <a:t>İ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660">
                <a:latin typeface="Calibri"/>
                <a:cs typeface="Calibri"/>
              </a:rPr>
              <a:t>H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340">
                <a:latin typeface="Calibri"/>
                <a:cs typeface="Calibri"/>
              </a:rPr>
              <a:t>İ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z="1200" spc="735">
                <a:latin typeface="Calibri"/>
                <a:cs typeface="Calibri"/>
              </a:rPr>
              <a:t>K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695">
                <a:latin typeface="Calibri"/>
                <a:cs typeface="Calibri"/>
              </a:rPr>
              <a:t>O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600">
                <a:latin typeface="Calibri"/>
                <a:cs typeface="Calibri"/>
              </a:rPr>
              <a:t>N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565">
                <a:latin typeface="Calibri"/>
                <a:cs typeface="Calibri"/>
              </a:rPr>
              <a:t>F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610">
                <a:latin typeface="Calibri"/>
                <a:cs typeface="Calibri"/>
              </a:rPr>
              <a:t>E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745">
                <a:latin typeface="Calibri"/>
                <a:cs typeface="Calibri"/>
              </a:rPr>
              <a:t>R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630">
                <a:latin typeface="Calibri"/>
                <a:cs typeface="Calibri"/>
              </a:rPr>
              <a:t>A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600">
                <a:latin typeface="Calibri"/>
                <a:cs typeface="Calibri"/>
              </a:rPr>
              <a:t>N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705">
                <a:latin typeface="Calibri"/>
                <a:cs typeface="Calibri"/>
              </a:rPr>
              <a:t>S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630">
                <a:latin typeface="Calibri"/>
                <a:cs typeface="Calibri"/>
              </a:rPr>
              <a:t>L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630">
                <a:latin typeface="Calibri"/>
                <a:cs typeface="Calibri"/>
              </a:rPr>
              <a:t>A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745">
                <a:latin typeface="Calibri"/>
                <a:cs typeface="Calibri"/>
              </a:rPr>
              <a:t>R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340">
                <a:latin typeface="Calibri"/>
                <a:cs typeface="Calibri"/>
              </a:rPr>
              <a:t>I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"/>
            <a:ext cx="8983345" cy="7194550"/>
          </a:xfrm>
          <a:custGeom>
            <a:avLst/>
            <a:gdLst/>
            <a:ahLst/>
            <a:cxnLst/>
            <a:rect l="l" t="t" r="r" b="b"/>
            <a:pathLst>
              <a:path w="8983345" h="7194550">
                <a:moveTo>
                  <a:pt x="0" y="0"/>
                </a:moveTo>
                <a:lnTo>
                  <a:pt x="8983273" y="0"/>
                </a:lnTo>
                <a:lnTo>
                  <a:pt x="8983273" y="7194232"/>
                </a:lnTo>
                <a:lnTo>
                  <a:pt x="0" y="7194232"/>
                </a:lnTo>
                <a:lnTo>
                  <a:pt x="0" y="0"/>
                </a:lnTo>
                <a:close/>
              </a:path>
            </a:pathLst>
          </a:custGeom>
          <a:solidFill>
            <a:srgbClr val="D3D2D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334" y="2326227"/>
            <a:ext cx="3102273" cy="344485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5833" y="2954770"/>
            <a:ext cx="3644695" cy="257888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5311" y="317338"/>
            <a:ext cx="8340725" cy="1131570"/>
          </a:xfrm>
          <a:prstGeom prst="rect"/>
        </p:spPr>
        <p:txBody>
          <a:bodyPr wrap="square" lIns="0" tIns="92075" rIns="0" bIns="0" rtlCol="0" vert="horz">
            <a:spAutoFit/>
          </a:bodyPr>
          <a:lstStyle/>
          <a:p>
            <a:pPr algn="ctr" marL="40640">
              <a:lnSpc>
                <a:spcPct val="100000"/>
              </a:lnSpc>
              <a:spcBef>
                <a:spcPts val="725"/>
              </a:spcBef>
              <a:tabLst>
                <a:tab pos="2333625" algn="l"/>
                <a:tab pos="4453890" algn="l"/>
              </a:tabLst>
            </a:pPr>
            <a:r>
              <a:rPr dirty="0" spc="275">
                <a:latin typeface="Palatino Linotype"/>
                <a:cs typeface="Palatino Linotype"/>
              </a:rPr>
              <a:t>2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525">
                <a:latin typeface="Palatino Linotype"/>
                <a:cs typeface="Palatino Linotype"/>
              </a:rPr>
              <a:t>0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275">
                <a:latin typeface="Palatino Linotype"/>
                <a:cs typeface="Palatino Linotype"/>
              </a:rPr>
              <a:t>2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525">
                <a:latin typeface="Palatino Linotype"/>
                <a:cs typeface="Palatino Linotype"/>
              </a:rPr>
              <a:t>0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484">
                <a:latin typeface="Palatino Linotype"/>
                <a:cs typeface="Palatino Linotype"/>
              </a:rPr>
              <a:t>-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275">
                <a:latin typeface="Palatino Linotype"/>
                <a:cs typeface="Palatino Linotype"/>
              </a:rPr>
              <a:t>2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1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90">
                <a:latin typeface="Palatino Linotype"/>
                <a:cs typeface="Palatino Linotype"/>
              </a:rPr>
              <a:t>B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İ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R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İ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 spc="-310">
                <a:latin typeface="Palatino Linotype"/>
                <a:cs typeface="Palatino Linotype"/>
              </a:rPr>
              <a:t>N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 spc="-420">
                <a:latin typeface="Palatino Linotype"/>
                <a:cs typeface="Palatino Linotype"/>
              </a:rPr>
              <a:t>C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İ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315">
                <a:latin typeface="Palatino Linotype"/>
                <a:cs typeface="Palatino Linotype"/>
              </a:rPr>
              <a:t>D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45">
                <a:latin typeface="Palatino Linotype"/>
                <a:cs typeface="Palatino Linotype"/>
              </a:rPr>
              <a:t>Ö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10">
                <a:latin typeface="Palatino Linotype"/>
                <a:cs typeface="Palatino Linotype"/>
              </a:rPr>
              <a:t>N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M</a:t>
            </a:r>
          </a:p>
          <a:p>
            <a:pPr algn="ctr">
              <a:lnSpc>
                <a:spcPct val="100000"/>
              </a:lnSpc>
              <a:spcBef>
                <a:spcPts val="635"/>
              </a:spcBef>
              <a:tabLst>
                <a:tab pos="5749290" algn="l"/>
              </a:tabLst>
            </a:pPr>
            <a:r>
              <a:rPr dirty="0" spc="-180">
                <a:latin typeface="Palatino Linotype"/>
                <a:cs typeface="Palatino Linotype"/>
              </a:rPr>
              <a:t>K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45">
                <a:latin typeface="Palatino Linotype"/>
                <a:cs typeface="Palatino Linotype"/>
              </a:rPr>
              <a:t>O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10">
                <a:latin typeface="Palatino Linotype"/>
                <a:cs typeface="Palatino Linotype"/>
              </a:rPr>
              <a:t>N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F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R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10">
                <a:latin typeface="Palatino Linotype"/>
                <a:cs typeface="Palatino Linotype"/>
              </a:rPr>
              <a:t>N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225">
                <a:latin typeface="Palatino Linotype"/>
                <a:cs typeface="Palatino Linotype"/>
              </a:rPr>
              <a:t>S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215">
                <a:latin typeface="Palatino Linotype"/>
                <a:cs typeface="Palatino Linotype"/>
              </a:rPr>
              <a:t>L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R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I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10">
                <a:latin typeface="Palatino Linotype"/>
                <a:cs typeface="Palatino Linotype"/>
              </a:rPr>
              <a:t>N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15">
                <a:latin typeface="Palatino Linotype"/>
                <a:cs typeface="Palatino Linotype"/>
              </a:rPr>
              <a:t>D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60">
                <a:latin typeface="Palatino Linotype"/>
                <a:cs typeface="Palatino Linotype"/>
              </a:rPr>
              <a:t>N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225">
                <a:latin typeface="Palatino Linotype"/>
                <a:cs typeface="Palatino Linotype"/>
              </a:rPr>
              <a:t>S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60">
                <a:latin typeface="Palatino Linotype"/>
                <a:cs typeface="Palatino Linotype"/>
              </a:rPr>
              <a:t> </a:t>
            </a:r>
            <a:r>
              <a:rPr dirty="0" spc="-420">
                <a:latin typeface="Palatino Linotype"/>
                <a:cs typeface="Palatino Linotype"/>
              </a:rPr>
              <a:t>Ç</a:t>
            </a:r>
            <a:r>
              <a:rPr dirty="0" spc="-160">
                <a:latin typeface="Palatino Linotype"/>
                <a:cs typeface="Palatino Linotype"/>
              </a:rPr>
              <a:t> </a:t>
            </a:r>
            <a:r>
              <a:rPr dirty="0" spc="-95">
                <a:latin typeface="Palatino Linotype"/>
                <a:cs typeface="Palatino Linotype"/>
              </a:rPr>
              <a:t>M</a:t>
            </a:r>
            <a:r>
              <a:rPr dirty="0" spc="-16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 spc="-215">
                <a:latin typeface="Palatino Linotype"/>
                <a:cs typeface="Palatino Linotype"/>
              </a:rPr>
              <a:t>L</a:t>
            </a:r>
            <a:r>
              <a:rPr dirty="0" spc="-16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60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440986"/>
            <a:ext cx="8983345" cy="9525"/>
          </a:xfrm>
          <a:custGeom>
            <a:avLst/>
            <a:gdLst/>
            <a:ahLst/>
            <a:cxnLst/>
            <a:rect l="l" t="t" r="r" b="b"/>
            <a:pathLst>
              <a:path w="8983345" h="9525">
                <a:moveTo>
                  <a:pt x="0" y="9516"/>
                </a:moveTo>
                <a:lnTo>
                  <a:pt x="0" y="0"/>
                </a:lnTo>
                <a:lnTo>
                  <a:pt x="8983273" y="0"/>
                </a:lnTo>
                <a:lnTo>
                  <a:pt x="8983273" y="9516"/>
                </a:lnTo>
                <a:lnTo>
                  <a:pt x="0" y="95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6759811"/>
            <a:ext cx="8983345" cy="9525"/>
          </a:xfrm>
          <a:custGeom>
            <a:avLst/>
            <a:gdLst/>
            <a:ahLst/>
            <a:cxnLst/>
            <a:rect l="l" t="t" r="r" b="b"/>
            <a:pathLst>
              <a:path w="8983345" h="9525">
                <a:moveTo>
                  <a:pt x="0" y="9516"/>
                </a:moveTo>
                <a:lnTo>
                  <a:pt x="0" y="0"/>
                </a:lnTo>
                <a:lnTo>
                  <a:pt x="8983273" y="0"/>
                </a:lnTo>
                <a:lnTo>
                  <a:pt x="8983273" y="9516"/>
                </a:lnTo>
                <a:lnTo>
                  <a:pt x="0" y="95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5175" y="1780379"/>
            <a:ext cx="3121306" cy="459631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3473" y="888877"/>
            <a:ext cx="8111490" cy="49974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374900" algn="l"/>
                <a:tab pos="4688840" algn="l"/>
              </a:tabLst>
            </a:pPr>
            <a:r>
              <a:rPr dirty="0">
                <a:latin typeface="Palatino Linotype"/>
                <a:cs typeface="Palatino Linotype"/>
              </a:rPr>
              <a:t>İ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75">
                <a:latin typeface="Palatino Linotype"/>
                <a:cs typeface="Palatino Linotype"/>
              </a:rPr>
              <a:t>B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70">
                <a:latin typeface="Palatino Linotype"/>
                <a:cs typeface="Palatino Linotype"/>
              </a:rPr>
              <a:t>R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35">
                <a:latin typeface="Palatino Linotype"/>
                <a:cs typeface="Palatino Linotype"/>
              </a:rPr>
              <a:t>H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İ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M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335">
                <a:latin typeface="Palatino Linotype"/>
                <a:cs typeface="Palatino Linotype"/>
              </a:rPr>
              <a:t>H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235">
                <a:latin typeface="Palatino Linotype"/>
                <a:cs typeface="Palatino Linotype"/>
              </a:rPr>
              <a:t>L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295">
                <a:latin typeface="Palatino Linotype"/>
                <a:cs typeface="Palatino Linotype"/>
              </a:rPr>
              <a:t>V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75">
                <a:latin typeface="Palatino Linotype"/>
                <a:cs typeface="Palatino Linotype"/>
              </a:rPr>
              <a:t>T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İ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210">
                <a:latin typeface="Palatino Linotype"/>
                <a:cs typeface="Palatino Linotype"/>
              </a:rPr>
              <a:t>S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125">
                <a:latin typeface="Palatino Linotype"/>
                <a:cs typeface="Palatino Linotype"/>
              </a:rPr>
              <a:t>M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20">
                <a:latin typeface="Palatino Linotype"/>
                <a:cs typeface="Palatino Linotype"/>
              </a:rPr>
              <a:t>P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70">
                <a:latin typeface="Palatino Linotype"/>
                <a:cs typeface="Palatino Linotype"/>
              </a:rPr>
              <a:t>O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165">
                <a:latin typeface="Palatino Linotype"/>
                <a:cs typeface="Palatino Linotype"/>
              </a:rPr>
              <a:t>Z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0">
                <a:latin typeface="Palatino Linotype"/>
                <a:cs typeface="Palatino Linotype"/>
              </a:rPr>
              <a:t>Y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40">
                <a:latin typeface="Palatino Linotype"/>
                <a:cs typeface="Palatino Linotype"/>
              </a:rPr>
              <a:t>U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125">
                <a:latin typeface="Palatino Linotype"/>
                <a:cs typeface="Palatino Linotype"/>
              </a:rPr>
              <a:t>M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U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"/>
            <a:ext cx="8983345" cy="7194550"/>
          </a:xfrm>
          <a:custGeom>
            <a:avLst/>
            <a:gdLst/>
            <a:ahLst/>
            <a:cxnLst/>
            <a:rect l="l" t="t" r="r" b="b"/>
            <a:pathLst>
              <a:path w="8983345" h="7194550">
                <a:moveTo>
                  <a:pt x="0" y="0"/>
                </a:moveTo>
                <a:lnTo>
                  <a:pt x="8983273" y="0"/>
                </a:lnTo>
                <a:lnTo>
                  <a:pt x="8983273" y="7194230"/>
                </a:lnTo>
                <a:lnTo>
                  <a:pt x="0" y="7194230"/>
                </a:lnTo>
                <a:lnTo>
                  <a:pt x="0" y="0"/>
                </a:lnTo>
                <a:close/>
              </a:path>
            </a:pathLst>
          </a:custGeom>
          <a:solidFill>
            <a:srgbClr val="D3D2D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045" y="1615860"/>
            <a:ext cx="1655813" cy="235049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81647" y="1615860"/>
            <a:ext cx="1655812" cy="235049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69929" y="1615860"/>
            <a:ext cx="1655813" cy="235049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7045" y="4428545"/>
            <a:ext cx="1655813" cy="235049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81647" y="4428545"/>
            <a:ext cx="1655812" cy="235049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69929" y="4428545"/>
            <a:ext cx="1655813" cy="235049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5302" y="4010"/>
            <a:ext cx="8340725" cy="1131570"/>
          </a:xfrm>
          <a:prstGeom prst="rect"/>
        </p:spPr>
        <p:txBody>
          <a:bodyPr wrap="square" lIns="0" tIns="92075" rIns="0" bIns="0" rtlCol="0" vert="horz">
            <a:spAutoFit/>
          </a:bodyPr>
          <a:lstStyle/>
          <a:p>
            <a:pPr algn="ctr" marL="40640">
              <a:lnSpc>
                <a:spcPct val="100000"/>
              </a:lnSpc>
              <a:spcBef>
                <a:spcPts val="725"/>
              </a:spcBef>
              <a:tabLst>
                <a:tab pos="2302510" algn="l"/>
                <a:tab pos="4099560" algn="l"/>
              </a:tabLst>
            </a:pPr>
            <a:r>
              <a:rPr dirty="0" spc="275">
                <a:latin typeface="Palatino Linotype"/>
                <a:cs typeface="Palatino Linotype"/>
              </a:rPr>
              <a:t>2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525">
                <a:latin typeface="Palatino Linotype"/>
                <a:cs typeface="Palatino Linotype"/>
              </a:rPr>
              <a:t>0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275">
                <a:latin typeface="Palatino Linotype"/>
                <a:cs typeface="Palatino Linotype"/>
              </a:rPr>
              <a:t>2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55">
                <a:latin typeface="Palatino Linotype"/>
                <a:cs typeface="Palatino Linotype"/>
              </a:rPr>
              <a:t>1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484">
                <a:latin typeface="Palatino Linotype"/>
                <a:cs typeface="Palatino Linotype"/>
              </a:rPr>
              <a:t>-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275">
                <a:latin typeface="Palatino Linotype"/>
                <a:cs typeface="Palatino Linotype"/>
              </a:rPr>
              <a:t>2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225">
                <a:latin typeface="Palatino Linotype"/>
                <a:cs typeface="Palatino Linotype"/>
              </a:rPr>
              <a:t>2</a:t>
            </a:r>
            <a:r>
              <a:rPr dirty="0">
                <a:latin typeface="Palatino Linotype"/>
                <a:cs typeface="Palatino Linotype"/>
              </a:rPr>
              <a:t>	İ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180">
                <a:latin typeface="Palatino Linotype"/>
                <a:cs typeface="Palatino Linotype"/>
              </a:rPr>
              <a:t>K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İ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10">
                <a:latin typeface="Palatino Linotype"/>
                <a:cs typeface="Palatino Linotype"/>
              </a:rPr>
              <a:t>N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 spc="-420">
                <a:latin typeface="Palatino Linotype"/>
                <a:cs typeface="Palatino Linotype"/>
              </a:rPr>
              <a:t>C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İ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315">
                <a:latin typeface="Palatino Linotype"/>
                <a:cs typeface="Palatino Linotype"/>
              </a:rPr>
              <a:t>D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45">
                <a:latin typeface="Palatino Linotype"/>
                <a:cs typeface="Palatino Linotype"/>
              </a:rPr>
              <a:t>Ö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10">
                <a:latin typeface="Palatino Linotype"/>
                <a:cs typeface="Palatino Linotype"/>
              </a:rPr>
              <a:t>N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M</a:t>
            </a:r>
          </a:p>
          <a:p>
            <a:pPr algn="ctr">
              <a:lnSpc>
                <a:spcPct val="100000"/>
              </a:lnSpc>
              <a:spcBef>
                <a:spcPts val="635"/>
              </a:spcBef>
              <a:tabLst>
                <a:tab pos="5749290" algn="l"/>
              </a:tabLst>
            </a:pPr>
            <a:r>
              <a:rPr dirty="0" spc="-180">
                <a:latin typeface="Palatino Linotype"/>
                <a:cs typeface="Palatino Linotype"/>
              </a:rPr>
              <a:t>K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45">
                <a:latin typeface="Palatino Linotype"/>
                <a:cs typeface="Palatino Linotype"/>
              </a:rPr>
              <a:t>O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10">
                <a:latin typeface="Palatino Linotype"/>
                <a:cs typeface="Palatino Linotype"/>
              </a:rPr>
              <a:t>N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F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R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10">
                <a:latin typeface="Palatino Linotype"/>
                <a:cs typeface="Palatino Linotype"/>
              </a:rPr>
              <a:t>N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225">
                <a:latin typeface="Palatino Linotype"/>
                <a:cs typeface="Palatino Linotype"/>
              </a:rPr>
              <a:t>S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215">
                <a:latin typeface="Palatino Linotype"/>
                <a:cs typeface="Palatino Linotype"/>
              </a:rPr>
              <a:t>L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R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I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10">
                <a:latin typeface="Palatino Linotype"/>
                <a:cs typeface="Palatino Linotype"/>
              </a:rPr>
              <a:t>N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15">
                <a:latin typeface="Palatino Linotype"/>
                <a:cs typeface="Palatino Linotype"/>
              </a:rPr>
              <a:t>D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60">
                <a:latin typeface="Palatino Linotype"/>
                <a:cs typeface="Palatino Linotype"/>
              </a:rPr>
              <a:t>N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225">
                <a:latin typeface="Palatino Linotype"/>
                <a:cs typeface="Palatino Linotype"/>
              </a:rPr>
              <a:t>S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60">
                <a:latin typeface="Palatino Linotype"/>
                <a:cs typeface="Palatino Linotype"/>
              </a:rPr>
              <a:t> </a:t>
            </a:r>
            <a:r>
              <a:rPr dirty="0" spc="-420">
                <a:latin typeface="Palatino Linotype"/>
                <a:cs typeface="Palatino Linotype"/>
              </a:rPr>
              <a:t>Ç</a:t>
            </a:r>
            <a:r>
              <a:rPr dirty="0" spc="-160">
                <a:latin typeface="Palatino Linotype"/>
                <a:cs typeface="Palatino Linotype"/>
              </a:rPr>
              <a:t> </a:t>
            </a:r>
            <a:r>
              <a:rPr dirty="0" spc="-95">
                <a:latin typeface="Palatino Linotype"/>
                <a:cs typeface="Palatino Linotype"/>
              </a:rPr>
              <a:t>M</a:t>
            </a:r>
            <a:r>
              <a:rPr dirty="0" spc="-16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 spc="-215">
                <a:latin typeface="Palatino Linotype"/>
                <a:cs typeface="Palatino Linotype"/>
              </a:rPr>
              <a:t>L</a:t>
            </a:r>
            <a:r>
              <a:rPr dirty="0" spc="-16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60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057" y="1757594"/>
            <a:ext cx="1655813" cy="235049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85410" y="1741210"/>
            <a:ext cx="1655813" cy="235049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55766" y="1757594"/>
            <a:ext cx="1636781" cy="231243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5057" y="4369560"/>
            <a:ext cx="1655813" cy="234097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85410" y="4575757"/>
            <a:ext cx="1655813" cy="214114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55766" y="4623157"/>
            <a:ext cx="1636781" cy="209355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8467" y="63151"/>
            <a:ext cx="7763509" cy="1131570"/>
          </a:xfrm>
          <a:prstGeom prst="rect"/>
        </p:spPr>
        <p:txBody>
          <a:bodyPr wrap="square" lIns="0" tIns="92075" rIns="0" bIns="0" rtlCol="0" vert="horz">
            <a:spAutoFit/>
          </a:bodyPr>
          <a:lstStyle/>
          <a:p>
            <a:pPr marL="856615">
              <a:lnSpc>
                <a:spcPct val="100000"/>
              </a:lnSpc>
              <a:spcBef>
                <a:spcPts val="725"/>
              </a:spcBef>
              <a:tabLst>
                <a:tab pos="3176270" algn="l"/>
                <a:tab pos="5325110" algn="l"/>
              </a:tabLst>
            </a:pPr>
            <a:r>
              <a:rPr dirty="0" spc="85"/>
              <a:t>2</a:t>
            </a:r>
            <a:r>
              <a:rPr dirty="0" spc="-155"/>
              <a:t> </a:t>
            </a:r>
            <a:r>
              <a:rPr dirty="0" spc="170"/>
              <a:t>0</a:t>
            </a:r>
            <a:r>
              <a:rPr dirty="0" spc="-155"/>
              <a:t> </a:t>
            </a:r>
            <a:r>
              <a:rPr dirty="0" spc="85"/>
              <a:t>2</a:t>
            </a:r>
            <a:r>
              <a:rPr dirty="0" spc="-155"/>
              <a:t> </a:t>
            </a:r>
            <a:r>
              <a:rPr dirty="0" spc="85"/>
              <a:t>2</a:t>
            </a:r>
            <a:r>
              <a:rPr dirty="0" spc="-150"/>
              <a:t> </a:t>
            </a:r>
            <a:r>
              <a:rPr dirty="0" spc="360"/>
              <a:t>-</a:t>
            </a:r>
            <a:r>
              <a:rPr dirty="0" spc="-155"/>
              <a:t> </a:t>
            </a:r>
            <a:r>
              <a:rPr dirty="0" spc="85"/>
              <a:t>2</a:t>
            </a:r>
            <a:r>
              <a:rPr dirty="0" spc="-155"/>
              <a:t> </a:t>
            </a:r>
            <a:r>
              <a:rPr dirty="0" spc="185"/>
              <a:t>3</a:t>
            </a:r>
            <a:r>
              <a:rPr dirty="0"/>
              <a:t>	</a:t>
            </a:r>
            <a:r>
              <a:rPr dirty="0" spc="-260"/>
              <a:t>Ü</a:t>
            </a:r>
            <a:r>
              <a:rPr dirty="0" spc="-155"/>
              <a:t> </a:t>
            </a:r>
            <a:r>
              <a:rPr dirty="0" spc="-225"/>
              <a:t>Ç</a:t>
            </a:r>
            <a:r>
              <a:rPr dirty="0" spc="-150"/>
              <a:t> </a:t>
            </a:r>
            <a:r>
              <a:rPr dirty="0" spc="-260"/>
              <a:t>Ü</a:t>
            </a:r>
            <a:r>
              <a:rPr dirty="0" spc="-150"/>
              <a:t> </a:t>
            </a:r>
            <a:r>
              <a:rPr dirty="0" spc="-125"/>
              <a:t>N</a:t>
            </a:r>
            <a:r>
              <a:rPr dirty="0" spc="-150"/>
              <a:t> </a:t>
            </a:r>
            <a:r>
              <a:rPr dirty="0" spc="-225"/>
              <a:t>C</a:t>
            </a:r>
            <a:r>
              <a:rPr dirty="0" spc="-150"/>
              <a:t> </a:t>
            </a:r>
            <a:r>
              <a:rPr dirty="0" spc="-310"/>
              <a:t>Ü</a:t>
            </a:r>
            <a:r>
              <a:rPr dirty="0"/>
              <a:t>	</a:t>
            </a:r>
            <a:r>
              <a:rPr dirty="0" spc="-240"/>
              <a:t>D</a:t>
            </a:r>
            <a:r>
              <a:rPr dirty="0" spc="-150"/>
              <a:t> </a:t>
            </a:r>
            <a:r>
              <a:rPr dirty="0" spc="-240"/>
              <a:t>Ö</a:t>
            </a:r>
            <a:r>
              <a:rPr dirty="0" spc="-145"/>
              <a:t> </a:t>
            </a:r>
            <a:r>
              <a:rPr dirty="0" spc="-125"/>
              <a:t>N</a:t>
            </a:r>
            <a:r>
              <a:rPr dirty="0" spc="-150"/>
              <a:t> </a:t>
            </a:r>
            <a:r>
              <a:rPr dirty="0" spc="-110"/>
              <a:t>E</a:t>
            </a:r>
            <a:r>
              <a:rPr dirty="0" spc="-145"/>
              <a:t> </a:t>
            </a:r>
            <a:r>
              <a:rPr dirty="0" spc="-50"/>
              <a:t>M</a:t>
            </a:r>
          </a:p>
          <a:p>
            <a:pPr marL="12700">
              <a:lnSpc>
                <a:spcPct val="100000"/>
              </a:lnSpc>
              <a:spcBef>
                <a:spcPts val="635"/>
              </a:spcBef>
              <a:tabLst>
                <a:tab pos="5185410" algn="l"/>
              </a:tabLst>
            </a:pPr>
            <a:r>
              <a:rPr dirty="0" spc="-95"/>
              <a:t>K</a:t>
            </a:r>
            <a:r>
              <a:rPr dirty="0" spc="-155"/>
              <a:t> </a:t>
            </a:r>
            <a:r>
              <a:rPr dirty="0" spc="-240"/>
              <a:t>O</a:t>
            </a:r>
            <a:r>
              <a:rPr dirty="0" spc="-155"/>
              <a:t> </a:t>
            </a:r>
            <a:r>
              <a:rPr dirty="0" spc="-125"/>
              <a:t>N</a:t>
            </a:r>
            <a:r>
              <a:rPr dirty="0" spc="-155"/>
              <a:t> </a:t>
            </a:r>
            <a:r>
              <a:rPr dirty="0" spc="-120"/>
              <a:t>F</a:t>
            </a:r>
            <a:r>
              <a:rPr dirty="0" spc="-150"/>
              <a:t> </a:t>
            </a:r>
            <a:r>
              <a:rPr dirty="0" spc="-110"/>
              <a:t>E</a:t>
            </a:r>
            <a:r>
              <a:rPr dirty="0" spc="-155"/>
              <a:t> </a:t>
            </a:r>
            <a:r>
              <a:rPr dirty="0" spc="-140"/>
              <a:t>R</a:t>
            </a:r>
            <a:r>
              <a:rPr dirty="0" spc="-155"/>
              <a:t> </a:t>
            </a:r>
            <a:r>
              <a:rPr dirty="0"/>
              <a:t>A</a:t>
            </a:r>
            <a:r>
              <a:rPr dirty="0" spc="-150"/>
              <a:t> </a:t>
            </a:r>
            <a:r>
              <a:rPr dirty="0" spc="-125"/>
              <a:t>N</a:t>
            </a:r>
            <a:r>
              <a:rPr dirty="0" spc="-155"/>
              <a:t> </a:t>
            </a:r>
            <a:r>
              <a:rPr dirty="0" spc="120"/>
              <a:t>S</a:t>
            </a:r>
            <a:r>
              <a:rPr dirty="0" spc="-155"/>
              <a:t> </a:t>
            </a:r>
            <a:r>
              <a:rPr dirty="0" spc="-215"/>
              <a:t>L</a:t>
            </a:r>
            <a:r>
              <a:rPr dirty="0" spc="-150"/>
              <a:t> </a:t>
            </a:r>
            <a:r>
              <a:rPr dirty="0"/>
              <a:t>A</a:t>
            </a:r>
            <a:r>
              <a:rPr dirty="0" spc="-155"/>
              <a:t> </a:t>
            </a:r>
            <a:r>
              <a:rPr dirty="0" spc="-140"/>
              <a:t>R</a:t>
            </a:r>
            <a:r>
              <a:rPr dirty="0" spc="-155"/>
              <a:t> </a:t>
            </a:r>
            <a:r>
              <a:rPr dirty="0" spc="-240"/>
              <a:t>D</a:t>
            </a:r>
            <a:r>
              <a:rPr dirty="0" spc="-150"/>
              <a:t> </a:t>
            </a:r>
            <a:r>
              <a:rPr dirty="0"/>
              <a:t>A</a:t>
            </a:r>
            <a:r>
              <a:rPr dirty="0" spc="-155"/>
              <a:t> </a:t>
            </a:r>
            <a:r>
              <a:rPr dirty="0" spc="-50"/>
              <a:t>N</a:t>
            </a:r>
            <a:r>
              <a:rPr dirty="0"/>
              <a:t>	</a:t>
            </a:r>
            <a:r>
              <a:rPr dirty="0" spc="120"/>
              <a:t>S</a:t>
            </a:r>
            <a:r>
              <a:rPr dirty="0" spc="-155"/>
              <a:t> </a:t>
            </a:r>
            <a:r>
              <a:rPr dirty="0" spc="-110"/>
              <a:t>E</a:t>
            </a:r>
            <a:r>
              <a:rPr dirty="0" spc="-155"/>
              <a:t> </a:t>
            </a:r>
            <a:r>
              <a:rPr dirty="0" spc="-225"/>
              <a:t>Ç</a:t>
            </a:r>
            <a:r>
              <a:rPr dirty="0" spc="-150"/>
              <a:t> </a:t>
            </a:r>
            <a:r>
              <a:rPr dirty="0"/>
              <a:t>M</a:t>
            </a:r>
            <a:r>
              <a:rPr dirty="0" spc="-155"/>
              <a:t> </a:t>
            </a:r>
            <a:r>
              <a:rPr dirty="0" spc="-110"/>
              <a:t>E</a:t>
            </a:r>
            <a:r>
              <a:rPr dirty="0" spc="-150"/>
              <a:t> </a:t>
            </a:r>
            <a:r>
              <a:rPr dirty="0" spc="-215"/>
              <a:t>L</a:t>
            </a:r>
            <a:r>
              <a:rPr dirty="0" spc="-155"/>
              <a:t> </a:t>
            </a:r>
            <a:r>
              <a:rPr dirty="0" spc="-110"/>
              <a:t>E</a:t>
            </a:r>
            <a:r>
              <a:rPr dirty="0" spc="-155"/>
              <a:t> </a:t>
            </a:r>
            <a:r>
              <a:rPr dirty="0" spc="-50"/>
              <a:t>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8438" y="1820297"/>
            <a:ext cx="2788240" cy="39492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6742" y="430305"/>
            <a:ext cx="7087234" cy="50355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362835" algn="l"/>
                <a:tab pos="3032760" algn="l"/>
                <a:tab pos="4991100" algn="l"/>
              </a:tabLst>
            </a:pPr>
            <a:r>
              <a:rPr dirty="0" spc="85"/>
              <a:t>2</a:t>
            </a:r>
            <a:r>
              <a:rPr dirty="0" spc="-155"/>
              <a:t> </a:t>
            </a:r>
            <a:r>
              <a:rPr dirty="0" spc="170"/>
              <a:t>0</a:t>
            </a:r>
            <a:r>
              <a:rPr dirty="0" spc="-155"/>
              <a:t> </a:t>
            </a:r>
            <a:r>
              <a:rPr dirty="0" spc="85"/>
              <a:t>2</a:t>
            </a:r>
            <a:r>
              <a:rPr dirty="0" spc="-150"/>
              <a:t> </a:t>
            </a:r>
            <a:r>
              <a:rPr dirty="0" spc="235"/>
              <a:t>3</a:t>
            </a:r>
            <a:r>
              <a:rPr dirty="0" spc="-155"/>
              <a:t> </a:t>
            </a:r>
            <a:r>
              <a:rPr dirty="0" spc="360"/>
              <a:t>-</a:t>
            </a:r>
            <a:r>
              <a:rPr dirty="0" spc="-155"/>
              <a:t> </a:t>
            </a:r>
            <a:r>
              <a:rPr dirty="0" spc="85"/>
              <a:t>2</a:t>
            </a:r>
            <a:r>
              <a:rPr dirty="0" spc="-150"/>
              <a:t> </a:t>
            </a:r>
            <a:r>
              <a:rPr dirty="0" spc="265"/>
              <a:t>4</a:t>
            </a:r>
            <a:r>
              <a:rPr dirty="0"/>
              <a:t>	</a:t>
            </a:r>
            <a:r>
              <a:rPr dirty="0" spc="315"/>
              <a:t>4</a:t>
            </a:r>
            <a:r>
              <a:rPr dirty="0" spc="-155"/>
              <a:t> </a:t>
            </a:r>
            <a:r>
              <a:rPr dirty="0" spc="-50"/>
              <a:t>.</a:t>
            </a:r>
            <a:r>
              <a:rPr dirty="0"/>
              <a:t>	</a:t>
            </a:r>
            <a:r>
              <a:rPr dirty="0" spc="-240"/>
              <a:t>D</a:t>
            </a:r>
            <a:r>
              <a:rPr dirty="0" spc="-150"/>
              <a:t> </a:t>
            </a:r>
            <a:r>
              <a:rPr dirty="0" spc="-240"/>
              <a:t>Ö</a:t>
            </a:r>
            <a:r>
              <a:rPr dirty="0" spc="-145"/>
              <a:t> </a:t>
            </a:r>
            <a:r>
              <a:rPr dirty="0" spc="-125"/>
              <a:t>N</a:t>
            </a:r>
            <a:r>
              <a:rPr dirty="0" spc="-150"/>
              <a:t> </a:t>
            </a:r>
            <a:r>
              <a:rPr dirty="0" spc="-110"/>
              <a:t>E</a:t>
            </a:r>
            <a:r>
              <a:rPr dirty="0" spc="-145"/>
              <a:t> </a:t>
            </a:r>
            <a:r>
              <a:rPr dirty="0" spc="-50"/>
              <a:t>M</a:t>
            </a:r>
            <a:r>
              <a:rPr dirty="0"/>
              <a:t>	</a:t>
            </a:r>
            <a:r>
              <a:rPr dirty="0" spc="-50"/>
              <a:t>B</a:t>
            </a:r>
            <a:r>
              <a:rPr dirty="0" spc="-155"/>
              <a:t> </a:t>
            </a:r>
            <a:r>
              <a:rPr dirty="0"/>
              <a:t>A</a:t>
            </a:r>
            <a:r>
              <a:rPr dirty="0" spc="-165"/>
              <a:t> </a:t>
            </a:r>
            <a:r>
              <a:rPr dirty="0" spc="120"/>
              <a:t>Ş</a:t>
            </a:r>
            <a:r>
              <a:rPr dirty="0" spc="-160"/>
              <a:t> </a:t>
            </a:r>
            <a:r>
              <a:rPr dirty="0" spc="-215"/>
              <a:t>L</a:t>
            </a:r>
            <a:r>
              <a:rPr dirty="0" spc="-155"/>
              <a:t> </a:t>
            </a:r>
            <a:r>
              <a:rPr dirty="0"/>
              <a:t>A</a:t>
            </a:r>
            <a:r>
              <a:rPr dirty="0" spc="-155"/>
              <a:t> </a:t>
            </a:r>
            <a:r>
              <a:rPr dirty="0" spc="-240"/>
              <a:t>D</a:t>
            </a:r>
            <a:r>
              <a:rPr dirty="0" spc="-155"/>
              <a:t> </a:t>
            </a:r>
            <a:r>
              <a:rPr dirty="0" spc="-50"/>
              <a:t>I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638323" y="1991537"/>
            <a:ext cx="1976120" cy="393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50875" marR="447040" indent="-125730">
              <a:lnSpc>
                <a:spcPct val="116100"/>
              </a:lnSpc>
              <a:spcBef>
                <a:spcPts val="95"/>
              </a:spcBef>
            </a:pPr>
            <a:r>
              <a:rPr dirty="0" sz="1300" spc="819">
                <a:latin typeface="Calibri"/>
                <a:cs typeface="Calibri"/>
              </a:rPr>
              <a:t>K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710">
                <a:latin typeface="Calibri"/>
                <a:cs typeface="Calibri"/>
              </a:rPr>
              <a:t>A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785">
                <a:latin typeface="Calibri"/>
                <a:cs typeface="Calibri"/>
              </a:rPr>
              <a:t>S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434">
                <a:latin typeface="Calibri"/>
                <a:cs typeface="Calibri"/>
              </a:rPr>
              <a:t>I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490">
                <a:latin typeface="Calibri"/>
                <a:cs typeface="Calibri"/>
              </a:rPr>
              <a:t>M </a:t>
            </a:r>
            <a:r>
              <a:rPr dirty="0" sz="1300" spc="415">
                <a:latin typeface="Calibri"/>
                <a:cs typeface="Calibri"/>
              </a:rPr>
              <a:t>2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665">
                <a:latin typeface="Calibri"/>
                <a:cs typeface="Calibri"/>
              </a:rPr>
              <a:t>0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415">
                <a:latin typeface="Calibri"/>
                <a:cs typeface="Calibri"/>
              </a:rPr>
              <a:t>2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320">
                <a:latin typeface="Calibri"/>
                <a:cs typeface="Calibri"/>
              </a:rPr>
              <a:t>3</a:t>
            </a:r>
            <a:endParaRPr sz="1300">
              <a:latin typeface="Calibri"/>
              <a:cs typeface="Calibri"/>
            </a:endParaRPr>
          </a:p>
          <a:p>
            <a:pPr algn="ctr" marR="63500">
              <a:lnSpc>
                <a:spcPct val="100000"/>
              </a:lnSpc>
              <a:spcBef>
                <a:spcPts val="250"/>
              </a:spcBef>
            </a:pPr>
            <a:r>
              <a:rPr dirty="0" sz="1300" spc="620">
                <a:latin typeface="Calibri"/>
                <a:cs typeface="Calibri"/>
              </a:rPr>
              <a:t>T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710">
                <a:latin typeface="Calibri"/>
                <a:cs typeface="Calibri"/>
              </a:rPr>
              <a:t>A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840">
                <a:latin typeface="Calibri"/>
                <a:cs typeface="Calibri"/>
              </a:rPr>
              <a:t>R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434">
                <a:latin typeface="Calibri"/>
                <a:cs typeface="Calibri"/>
              </a:rPr>
              <a:t>İ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735">
                <a:latin typeface="Calibri"/>
                <a:cs typeface="Calibri"/>
              </a:rPr>
              <a:t>H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385">
                <a:latin typeface="Calibri"/>
                <a:cs typeface="Calibri"/>
              </a:rPr>
              <a:t>İ</a:t>
            </a:r>
            <a:endParaRPr sz="1300">
              <a:latin typeface="Calibri"/>
              <a:cs typeface="Calibri"/>
            </a:endParaRPr>
          </a:p>
          <a:p>
            <a:pPr algn="ctr" marL="41275" marR="105410">
              <a:lnSpc>
                <a:spcPct val="116100"/>
              </a:lnSpc>
            </a:pPr>
            <a:r>
              <a:rPr dirty="0" sz="1300" spc="434">
                <a:latin typeface="Calibri"/>
                <a:cs typeface="Calibri"/>
              </a:rPr>
              <a:t>İ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620">
                <a:latin typeface="Calibri"/>
                <a:cs typeface="Calibri"/>
              </a:rPr>
              <a:t>T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434">
                <a:latin typeface="Calibri"/>
                <a:cs typeface="Calibri"/>
              </a:rPr>
              <a:t>İ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805">
                <a:latin typeface="Calibri"/>
                <a:cs typeface="Calibri"/>
              </a:rPr>
              <a:t>B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710">
                <a:latin typeface="Calibri"/>
                <a:cs typeface="Calibri"/>
              </a:rPr>
              <a:t>A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840">
                <a:latin typeface="Calibri"/>
                <a:cs typeface="Calibri"/>
              </a:rPr>
              <a:t>R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434">
                <a:latin typeface="Calibri"/>
                <a:cs typeface="Calibri"/>
              </a:rPr>
              <a:t>I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665">
                <a:latin typeface="Calibri"/>
                <a:cs typeface="Calibri"/>
              </a:rPr>
              <a:t>Y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690">
                <a:latin typeface="Calibri"/>
                <a:cs typeface="Calibri"/>
              </a:rPr>
              <a:t>L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575">
                <a:latin typeface="Calibri"/>
                <a:cs typeface="Calibri"/>
              </a:rPr>
              <a:t>A </a:t>
            </a:r>
            <a:r>
              <a:rPr dirty="0" sz="1300" spc="620">
                <a:latin typeface="Calibri"/>
                <a:cs typeface="Calibri"/>
              </a:rPr>
              <a:t>T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780">
                <a:latin typeface="Calibri"/>
                <a:cs typeface="Calibri"/>
              </a:rPr>
              <a:t>O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775">
                <a:latin typeface="Calibri"/>
                <a:cs typeface="Calibri"/>
              </a:rPr>
              <a:t>P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690">
                <a:latin typeface="Calibri"/>
                <a:cs typeface="Calibri"/>
              </a:rPr>
              <a:t>L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710">
                <a:latin typeface="Calibri"/>
                <a:cs typeface="Calibri"/>
              </a:rPr>
              <a:t>A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560">
                <a:latin typeface="Calibri"/>
                <a:cs typeface="Calibri"/>
              </a:rPr>
              <a:t>M</a:t>
            </a:r>
            <a:endParaRPr sz="1300">
              <a:latin typeface="Calibri"/>
              <a:cs typeface="Calibri"/>
            </a:endParaRPr>
          </a:p>
          <a:p>
            <a:pPr algn="ctr" marL="26670" marR="19050">
              <a:lnSpc>
                <a:spcPct val="115999"/>
              </a:lnSpc>
            </a:pPr>
            <a:r>
              <a:rPr dirty="0" sz="1300" spc="819">
                <a:latin typeface="Calibri"/>
                <a:cs typeface="Calibri"/>
              </a:rPr>
              <a:t>K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780">
                <a:latin typeface="Calibri"/>
                <a:cs typeface="Calibri"/>
              </a:rPr>
              <a:t>O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675">
                <a:latin typeface="Calibri"/>
                <a:cs typeface="Calibri"/>
              </a:rPr>
              <a:t>N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620">
                <a:latin typeface="Calibri"/>
                <a:cs typeface="Calibri"/>
              </a:rPr>
              <a:t>F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675">
                <a:latin typeface="Calibri"/>
                <a:cs typeface="Calibri"/>
              </a:rPr>
              <a:t>E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840">
                <a:latin typeface="Calibri"/>
                <a:cs typeface="Calibri"/>
              </a:rPr>
              <a:t>R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710">
                <a:latin typeface="Calibri"/>
                <a:cs typeface="Calibri"/>
              </a:rPr>
              <a:t>A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675">
                <a:latin typeface="Calibri"/>
                <a:cs typeface="Calibri"/>
              </a:rPr>
              <a:t>N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660">
                <a:latin typeface="Calibri"/>
                <a:cs typeface="Calibri"/>
              </a:rPr>
              <a:t>S </a:t>
            </a:r>
            <a:r>
              <a:rPr dirty="0" sz="1300" spc="785">
                <a:latin typeface="Calibri"/>
                <a:cs typeface="Calibri"/>
              </a:rPr>
              <a:t>S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710">
                <a:latin typeface="Calibri"/>
                <a:cs typeface="Calibri"/>
              </a:rPr>
              <a:t>A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665">
                <a:latin typeface="Calibri"/>
                <a:cs typeface="Calibri"/>
              </a:rPr>
              <a:t>Y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434">
                <a:latin typeface="Calibri"/>
                <a:cs typeface="Calibri"/>
              </a:rPr>
              <a:t>I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785">
                <a:latin typeface="Calibri"/>
                <a:cs typeface="Calibri"/>
              </a:rPr>
              <a:t>S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385">
                <a:latin typeface="Calibri"/>
                <a:cs typeface="Calibri"/>
              </a:rPr>
              <a:t>I</a:t>
            </a:r>
            <a:endParaRPr sz="1300">
              <a:latin typeface="Calibri"/>
              <a:cs typeface="Calibri"/>
            </a:endParaRPr>
          </a:p>
          <a:p>
            <a:pPr marL="619760">
              <a:lnSpc>
                <a:spcPct val="100000"/>
              </a:lnSpc>
              <a:spcBef>
                <a:spcPts val="250"/>
              </a:spcBef>
            </a:pPr>
            <a:r>
              <a:rPr dirty="0" sz="1300" spc="165">
                <a:latin typeface="Calibri"/>
                <a:cs typeface="Calibri"/>
              </a:rPr>
              <a:t>1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665">
                <a:latin typeface="Calibri"/>
                <a:cs typeface="Calibri"/>
              </a:rPr>
              <a:t>0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330">
                <a:latin typeface="Calibri"/>
                <a:cs typeface="Calibri"/>
              </a:rPr>
              <a:t>5</a:t>
            </a:r>
            <a:r>
              <a:rPr dirty="0" sz="1300" spc="530">
                <a:latin typeface="Calibri"/>
                <a:cs typeface="Calibri"/>
              </a:rPr>
              <a:t> </a:t>
            </a:r>
            <a:r>
              <a:rPr dirty="0" sz="1300" spc="625">
                <a:latin typeface="Calibri"/>
                <a:cs typeface="Calibri"/>
              </a:rPr>
              <a:t>E</a:t>
            </a:r>
            <a:endParaRPr sz="1300">
              <a:latin typeface="Calibri"/>
              <a:cs typeface="Calibri"/>
            </a:endParaRPr>
          </a:p>
          <a:p>
            <a:pPr marL="745490" marR="5080" indent="-733425">
              <a:lnSpc>
                <a:spcPct val="116100"/>
              </a:lnSpc>
            </a:pPr>
            <a:r>
              <a:rPr dirty="0" sz="1300" spc="720">
                <a:latin typeface="Calibri"/>
                <a:cs typeface="Calibri"/>
              </a:rPr>
              <a:t>U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690">
                <a:latin typeface="Calibri"/>
                <a:cs typeface="Calibri"/>
              </a:rPr>
              <a:t>L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710">
                <a:latin typeface="Calibri"/>
                <a:cs typeface="Calibri"/>
              </a:rPr>
              <a:t>A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785">
                <a:latin typeface="Calibri"/>
                <a:cs typeface="Calibri"/>
              </a:rPr>
              <a:t>Ş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610">
                <a:latin typeface="Calibri"/>
                <a:cs typeface="Calibri"/>
              </a:rPr>
              <a:t>M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434">
                <a:latin typeface="Calibri"/>
                <a:cs typeface="Calibri"/>
              </a:rPr>
              <a:t>I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785">
                <a:latin typeface="Calibri"/>
                <a:cs typeface="Calibri"/>
              </a:rPr>
              <a:t>Ş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620">
                <a:latin typeface="Calibri"/>
                <a:cs typeface="Calibri"/>
              </a:rPr>
              <a:t>T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434">
                <a:latin typeface="Calibri"/>
                <a:cs typeface="Calibri"/>
              </a:rPr>
              <a:t>I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710">
                <a:latin typeface="Calibri"/>
                <a:cs typeface="Calibri"/>
              </a:rPr>
              <a:t>R </a:t>
            </a:r>
            <a:r>
              <a:rPr dirty="0" sz="1300" spc="665">
                <a:latin typeface="Calibri"/>
                <a:cs typeface="Calibri"/>
              </a:rPr>
              <a:t>Y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434">
                <a:latin typeface="Calibri"/>
                <a:cs typeface="Calibri"/>
              </a:rPr>
              <a:t>I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640">
                <a:latin typeface="Calibri"/>
                <a:cs typeface="Calibri"/>
              </a:rPr>
              <a:t>L</a:t>
            </a:r>
            <a:endParaRPr sz="1300">
              <a:latin typeface="Calibri"/>
              <a:cs typeface="Calibri"/>
            </a:endParaRPr>
          </a:p>
          <a:p>
            <a:pPr marL="219075">
              <a:lnSpc>
                <a:spcPct val="100000"/>
              </a:lnSpc>
              <a:spcBef>
                <a:spcPts val="250"/>
              </a:spcBef>
            </a:pPr>
            <a:r>
              <a:rPr dirty="0" sz="1300" spc="785">
                <a:latin typeface="Calibri"/>
                <a:cs typeface="Calibri"/>
              </a:rPr>
              <a:t>S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780">
                <a:latin typeface="Calibri"/>
                <a:cs typeface="Calibri"/>
              </a:rPr>
              <a:t>O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675">
                <a:latin typeface="Calibri"/>
                <a:cs typeface="Calibri"/>
              </a:rPr>
              <a:t>N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720">
                <a:latin typeface="Calibri"/>
                <a:cs typeface="Calibri"/>
              </a:rPr>
              <a:t>U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675">
                <a:latin typeface="Calibri"/>
                <a:cs typeface="Calibri"/>
              </a:rPr>
              <a:t>N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685">
                <a:latin typeface="Calibri"/>
                <a:cs typeface="Calibri"/>
              </a:rPr>
              <a:t>D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660">
                <a:latin typeface="Calibri"/>
                <a:cs typeface="Calibri"/>
              </a:rPr>
              <a:t>A</a:t>
            </a:r>
            <a:endParaRPr sz="1300">
              <a:latin typeface="Calibri"/>
              <a:cs typeface="Calibri"/>
            </a:endParaRPr>
          </a:p>
          <a:p>
            <a:pPr marL="83820">
              <a:lnSpc>
                <a:spcPct val="100000"/>
              </a:lnSpc>
              <a:spcBef>
                <a:spcPts val="250"/>
              </a:spcBef>
            </a:pPr>
            <a:r>
              <a:rPr dirty="0" sz="1300" spc="165">
                <a:latin typeface="Calibri"/>
                <a:cs typeface="Calibri"/>
              </a:rPr>
              <a:t>1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585">
                <a:latin typeface="Calibri"/>
                <a:cs typeface="Calibri"/>
              </a:rPr>
              <a:t>4</a:t>
            </a:r>
            <a:r>
              <a:rPr dirty="0" sz="1300" spc="530">
                <a:latin typeface="Calibri"/>
                <a:cs typeface="Calibri"/>
              </a:rPr>
              <a:t> </a:t>
            </a:r>
            <a:r>
              <a:rPr dirty="0" sz="1300" spc="735">
                <a:latin typeface="Calibri"/>
                <a:cs typeface="Calibri"/>
              </a:rPr>
              <a:t>H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710">
                <a:latin typeface="Calibri"/>
                <a:cs typeface="Calibri"/>
              </a:rPr>
              <a:t>A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660">
                <a:latin typeface="Calibri"/>
                <a:cs typeface="Calibri"/>
              </a:rPr>
              <a:t>Z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434">
                <a:latin typeface="Calibri"/>
                <a:cs typeface="Calibri"/>
              </a:rPr>
              <a:t>İ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840">
                <a:latin typeface="Calibri"/>
                <a:cs typeface="Calibri"/>
              </a:rPr>
              <a:t>R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710">
                <a:latin typeface="Calibri"/>
                <a:cs typeface="Calibri"/>
              </a:rPr>
              <a:t>A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625">
                <a:latin typeface="Calibri"/>
                <a:cs typeface="Calibri"/>
              </a:rPr>
              <a:t>N</a:t>
            </a:r>
            <a:endParaRPr sz="1300">
              <a:latin typeface="Calibri"/>
              <a:cs typeface="Calibri"/>
            </a:endParaRPr>
          </a:p>
          <a:p>
            <a:pPr marL="615315">
              <a:lnSpc>
                <a:spcPct val="100000"/>
              </a:lnSpc>
              <a:spcBef>
                <a:spcPts val="250"/>
              </a:spcBef>
            </a:pPr>
            <a:r>
              <a:rPr dirty="0" sz="1300" spc="415">
                <a:latin typeface="Calibri"/>
                <a:cs typeface="Calibri"/>
              </a:rPr>
              <a:t>2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665">
                <a:latin typeface="Calibri"/>
                <a:cs typeface="Calibri"/>
              </a:rPr>
              <a:t>0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415">
                <a:latin typeface="Calibri"/>
                <a:cs typeface="Calibri"/>
              </a:rPr>
              <a:t>2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330">
                <a:latin typeface="Calibri"/>
                <a:cs typeface="Calibri"/>
              </a:rPr>
              <a:t>3</a:t>
            </a:r>
            <a:endParaRPr sz="1300">
              <a:latin typeface="Calibri"/>
              <a:cs typeface="Calibri"/>
            </a:endParaRPr>
          </a:p>
          <a:p>
            <a:pPr algn="ctr" marL="118745" marR="111125">
              <a:lnSpc>
                <a:spcPct val="115999"/>
              </a:lnSpc>
            </a:pPr>
            <a:r>
              <a:rPr dirty="0" sz="1300" spc="620">
                <a:latin typeface="Calibri"/>
                <a:cs typeface="Calibri"/>
              </a:rPr>
              <a:t>T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710">
                <a:latin typeface="Calibri"/>
                <a:cs typeface="Calibri"/>
              </a:rPr>
              <a:t>A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840">
                <a:latin typeface="Calibri"/>
                <a:cs typeface="Calibri"/>
              </a:rPr>
              <a:t>R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434">
                <a:latin typeface="Calibri"/>
                <a:cs typeface="Calibri"/>
              </a:rPr>
              <a:t>İ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735">
                <a:latin typeface="Calibri"/>
                <a:cs typeface="Calibri"/>
              </a:rPr>
              <a:t>H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434">
                <a:latin typeface="Calibri"/>
                <a:cs typeface="Calibri"/>
              </a:rPr>
              <a:t>İ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675">
                <a:latin typeface="Calibri"/>
                <a:cs typeface="Calibri"/>
              </a:rPr>
              <a:t>N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685">
                <a:latin typeface="Calibri"/>
                <a:cs typeface="Calibri"/>
              </a:rPr>
              <a:t>D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550">
                <a:latin typeface="Calibri"/>
                <a:cs typeface="Calibri"/>
              </a:rPr>
              <a:t>E </a:t>
            </a:r>
            <a:r>
              <a:rPr dirty="0" sz="1300" spc="805">
                <a:latin typeface="Calibri"/>
                <a:cs typeface="Calibri"/>
              </a:rPr>
              <a:t>B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720">
                <a:latin typeface="Calibri"/>
                <a:cs typeface="Calibri"/>
              </a:rPr>
              <a:t>U</a:t>
            </a:r>
            <a:r>
              <a:rPr dirty="0" sz="1300" spc="525">
                <a:latin typeface="Calibri"/>
                <a:cs typeface="Calibri"/>
              </a:rPr>
              <a:t> </a:t>
            </a:r>
            <a:r>
              <a:rPr dirty="0" sz="1300" spc="785">
                <a:latin typeface="Calibri"/>
                <a:cs typeface="Calibri"/>
              </a:rPr>
              <a:t>S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710">
                <a:latin typeface="Calibri"/>
                <a:cs typeface="Calibri"/>
              </a:rPr>
              <a:t>A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665">
                <a:latin typeface="Calibri"/>
                <a:cs typeface="Calibri"/>
              </a:rPr>
              <a:t>Y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385">
                <a:latin typeface="Calibri"/>
                <a:cs typeface="Calibri"/>
              </a:rPr>
              <a:t>I</a:t>
            </a:r>
            <a:endParaRPr sz="13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300" spc="165">
                <a:latin typeface="Calibri"/>
                <a:cs typeface="Calibri"/>
              </a:rPr>
              <a:t>1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380">
                <a:latin typeface="Calibri"/>
                <a:cs typeface="Calibri"/>
              </a:rPr>
              <a:t>3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535">
                <a:latin typeface="Calibri"/>
                <a:cs typeface="Calibri"/>
              </a:rPr>
              <a:t>4</a:t>
            </a:r>
            <a:endParaRPr sz="1300">
              <a:latin typeface="Calibri"/>
              <a:cs typeface="Calibri"/>
            </a:endParaRPr>
          </a:p>
          <a:p>
            <a:pPr marL="97790">
              <a:lnSpc>
                <a:spcPct val="100000"/>
              </a:lnSpc>
              <a:spcBef>
                <a:spcPts val="250"/>
              </a:spcBef>
            </a:pPr>
            <a:r>
              <a:rPr dirty="0" sz="1300" spc="780">
                <a:latin typeface="Calibri"/>
                <a:cs typeface="Calibri"/>
              </a:rPr>
              <a:t>O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690">
                <a:latin typeface="Calibri"/>
                <a:cs typeface="Calibri"/>
              </a:rPr>
              <a:t>L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710">
                <a:latin typeface="Calibri"/>
                <a:cs typeface="Calibri"/>
              </a:rPr>
              <a:t>A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425">
                <a:latin typeface="Calibri"/>
                <a:cs typeface="Calibri"/>
              </a:rPr>
              <a:t>C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710">
                <a:latin typeface="Calibri"/>
                <a:cs typeface="Calibri"/>
              </a:rPr>
              <a:t>A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819">
                <a:latin typeface="Calibri"/>
                <a:cs typeface="Calibri"/>
              </a:rPr>
              <a:t>K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620">
                <a:latin typeface="Calibri"/>
                <a:cs typeface="Calibri"/>
              </a:rPr>
              <a:t>T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434">
                <a:latin typeface="Calibri"/>
                <a:cs typeface="Calibri"/>
              </a:rPr>
              <a:t>I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790">
                <a:latin typeface="Calibri"/>
                <a:cs typeface="Calibri"/>
              </a:rPr>
              <a:t>R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2158" rIns="0" bIns="0" rtlCol="0" vert="horz">
            <a:spAutoFit/>
          </a:bodyPr>
          <a:lstStyle/>
          <a:p>
            <a:pPr marL="1125220">
              <a:lnSpc>
                <a:spcPct val="100000"/>
              </a:lnSpc>
              <a:spcBef>
                <a:spcPts val="135"/>
              </a:spcBef>
            </a:pPr>
            <a:r>
              <a:rPr dirty="0" spc="120"/>
              <a:t>S</a:t>
            </a:r>
            <a:r>
              <a:rPr dirty="0" spc="-155"/>
              <a:t> </a:t>
            </a:r>
            <a:r>
              <a:rPr dirty="0" spc="-110"/>
              <a:t>E</a:t>
            </a:r>
            <a:r>
              <a:rPr dirty="0" spc="-150"/>
              <a:t> </a:t>
            </a:r>
            <a:r>
              <a:rPr dirty="0" spc="-140"/>
              <a:t>R</a:t>
            </a:r>
            <a:r>
              <a:rPr dirty="0" spc="-150"/>
              <a:t> </a:t>
            </a:r>
            <a:r>
              <a:rPr dirty="0" spc="-140"/>
              <a:t>İ</a:t>
            </a:r>
            <a:r>
              <a:rPr dirty="0" spc="-155"/>
              <a:t> </a:t>
            </a:r>
            <a:r>
              <a:rPr dirty="0" spc="-95"/>
              <a:t>K</a:t>
            </a:r>
            <a:r>
              <a:rPr dirty="0" spc="-150"/>
              <a:t> </a:t>
            </a:r>
            <a:r>
              <a:rPr dirty="0" spc="-240"/>
              <a:t>O</a:t>
            </a:r>
            <a:r>
              <a:rPr dirty="0" spc="-150"/>
              <a:t> </a:t>
            </a:r>
            <a:r>
              <a:rPr dirty="0" spc="-125"/>
              <a:t>N</a:t>
            </a:r>
            <a:r>
              <a:rPr dirty="0" spc="-155"/>
              <a:t> </a:t>
            </a:r>
            <a:r>
              <a:rPr dirty="0" spc="-120"/>
              <a:t>F</a:t>
            </a:r>
            <a:r>
              <a:rPr dirty="0" spc="-150"/>
              <a:t> </a:t>
            </a:r>
            <a:r>
              <a:rPr dirty="0" spc="-110"/>
              <a:t>E</a:t>
            </a:r>
            <a:r>
              <a:rPr dirty="0" spc="-150"/>
              <a:t> </a:t>
            </a:r>
            <a:r>
              <a:rPr dirty="0" spc="-140"/>
              <a:t>R</a:t>
            </a:r>
            <a:r>
              <a:rPr dirty="0" spc="-155"/>
              <a:t> </a:t>
            </a:r>
            <a:r>
              <a:rPr dirty="0"/>
              <a:t>A</a:t>
            </a:r>
            <a:r>
              <a:rPr dirty="0" spc="-150"/>
              <a:t> </a:t>
            </a:r>
            <a:r>
              <a:rPr dirty="0" spc="-125"/>
              <a:t>N</a:t>
            </a:r>
            <a:r>
              <a:rPr dirty="0" spc="-150"/>
              <a:t> </a:t>
            </a:r>
            <a:r>
              <a:rPr dirty="0" spc="120"/>
              <a:t>S</a:t>
            </a:r>
            <a:r>
              <a:rPr dirty="0" spc="-150"/>
              <a:t> </a:t>
            </a:r>
            <a:r>
              <a:rPr dirty="0" spc="-215"/>
              <a:t>L</a:t>
            </a:r>
            <a:r>
              <a:rPr dirty="0" spc="-155"/>
              <a:t> </a:t>
            </a:r>
            <a:r>
              <a:rPr dirty="0"/>
              <a:t>A</a:t>
            </a:r>
            <a:r>
              <a:rPr dirty="0" spc="-150"/>
              <a:t> </a:t>
            </a:r>
            <a:r>
              <a:rPr dirty="0" spc="-50"/>
              <a:t>R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46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dirty="0" spc="950"/>
              <a:t>A</a:t>
            </a:r>
            <a:r>
              <a:rPr dirty="0" spc="-60"/>
              <a:t> </a:t>
            </a:r>
            <a:r>
              <a:rPr dirty="0" spc="900"/>
              <a:t>Y</a:t>
            </a:r>
            <a:r>
              <a:rPr dirty="0" spc="-60"/>
              <a:t> </a:t>
            </a:r>
            <a:r>
              <a:rPr dirty="0" spc="919"/>
              <a:t>D</a:t>
            </a:r>
            <a:r>
              <a:rPr dirty="0" spc="-55"/>
              <a:t> </a:t>
            </a:r>
            <a:r>
              <a:rPr dirty="0" spc="900"/>
              <a:t>A</a:t>
            </a:r>
          </a:p>
          <a:p>
            <a:pPr algn="ctr">
              <a:lnSpc>
                <a:spcPct val="100000"/>
              </a:lnSpc>
              <a:spcBef>
                <a:spcPts val="334"/>
              </a:spcBef>
            </a:pPr>
            <a:r>
              <a:rPr dirty="0" spc="1090"/>
              <a:t>B</a:t>
            </a:r>
            <a:r>
              <a:rPr dirty="0" spc="-60"/>
              <a:t> </a:t>
            </a:r>
            <a:r>
              <a:rPr dirty="0" spc="580"/>
              <a:t>İ</a:t>
            </a:r>
            <a:r>
              <a:rPr dirty="0" spc="-60"/>
              <a:t> </a:t>
            </a:r>
            <a:r>
              <a:rPr dirty="0" spc="1070"/>
              <a:t>R</a:t>
            </a:r>
          </a:p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dirty="0" spc="950"/>
              <a:t>A</a:t>
            </a:r>
            <a:r>
              <a:rPr dirty="0" spc="-60"/>
              <a:t> </a:t>
            </a:r>
            <a:r>
              <a:rPr dirty="0" spc="1095"/>
              <a:t>K</a:t>
            </a:r>
            <a:r>
              <a:rPr dirty="0" spc="-60"/>
              <a:t> </a:t>
            </a:r>
            <a:r>
              <a:rPr dirty="0" spc="950"/>
              <a:t>A</a:t>
            </a:r>
            <a:r>
              <a:rPr dirty="0" spc="-55"/>
              <a:t> </a:t>
            </a:r>
            <a:r>
              <a:rPr dirty="0" spc="919"/>
              <a:t>D</a:t>
            </a:r>
            <a:r>
              <a:rPr dirty="0" spc="-60"/>
              <a:t> </a:t>
            </a:r>
            <a:r>
              <a:rPr dirty="0" spc="915"/>
              <a:t>E</a:t>
            </a:r>
            <a:r>
              <a:rPr dirty="0" spc="-55"/>
              <a:t> </a:t>
            </a:r>
            <a:r>
              <a:rPr dirty="0" spc="810"/>
              <a:t>M</a:t>
            </a:r>
            <a:r>
              <a:rPr dirty="0" spc="-60"/>
              <a:t> </a:t>
            </a:r>
            <a:r>
              <a:rPr dirty="0" spc="580"/>
              <a:t>İ</a:t>
            </a:r>
            <a:r>
              <a:rPr dirty="0" spc="-60"/>
              <a:t> </a:t>
            </a:r>
            <a:r>
              <a:rPr dirty="0" spc="1060"/>
              <a:t>S</a:t>
            </a:r>
            <a:r>
              <a:rPr dirty="0" spc="-55"/>
              <a:t> </a:t>
            </a:r>
            <a:r>
              <a:rPr dirty="0" spc="900"/>
              <a:t>Y</a:t>
            </a:r>
            <a:r>
              <a:rPr dirty="0" spc="-60"/>
              <a:t> </a:t>
            </a:r>
            <a:r>
              <a:rPr dirty="0" spc="915"/>
              <a:t>E</a:t>
            </a:r>
            <a:r>
              <a:rPr dirty="0" spc="-55"/>
              <a:t> </a:t>
            </a:r>
            <a:r>
              <a:rPr dirty="0" spc="860"/>
              <a:t>N</a:t>
            </a:r>
          </a:p>
          <a:p>
            <a:pPr marL="1202690">
              <a:lnSpc>
                <a:spcPct val="100000"/>
              </a:lnSpc>
              <a:spcBef>
                <a:spcPts val="335"/>
              </a:spcBef>
            </a:pPr>
            <a:r>
              <a:rPr dirty="0" spc="919"/>
              <a:t>D</a:t>
            </a:r>
            <a:r>
              <a:rPr dirty="0" spc="-60"/>
              <a:t> </a:t>
            </a:r>
            <a:r>
              <a:rPr dirty="0" spc="950"/>
              <a:t>A</a:t>
            </a:r>
            <a:r>
              <a:rPr dirty="0" spc="-60"/>
              <a:t> </a:t>
            </a:r>
            <a:r>
              <a:rPr dirty="0" spc="760"/>
              <a:t>V</a:t>
            </a:r>
            <a:r>
              <a:rPr dirty="0" spc="-55"/>
              <a:t> </a:t>
            </a:r>
            <a:r>
              <a:rPr dirty="0" spc="915"/>
              <a:t>E</a:t>
            </a:r>
            <a:r>
              <a:rPr dirty="0" spc="-60"/>
              <a:t> </a:t>
            </a:r>
            <a:r>
              <a:rPr dirty="0" spc="800"/>
              <a:t>T</a:t>
            </a:r>
          </a:p>
          <a:p>
            <a:pPr marL="1210310">
              <a:lnSpc>
                <a:spcPct val="100000"/>
              </a:lnSpc>
              <a:spcBef>
                <a:spcPts val="335"/>
              </a:spcBef>
            </a:pPr>
            <a:r>
              <a:rPr dirty="0" spc="915"/>
              <a:t>E</a:t>
            </a:r>
            <a:r>
              <a:rPr dirty="0" spc="-60"/>
              <a:t> </a:t>
            </a:r>
            <a:r>
              <a:rPr dirty="0" spc="919"/>
              <a:t>D</a:t>
            </a:r>
            <a:r>
              <a:rPr dirty="0" spc="-55"/>
              <a:t> </a:t>
            </a:r>
            <a:r>
              <a:rPr dirty="0" spc="580"/>
              <a:t>İ</a:t>
            </a:r>
            <a:r>
              <a:rPr dirty="0" spc="-55"/>
              <a:t> </a:t>
            </a:r>
            <a:r>
              <a:rPr dirty="0" spc="925"/>
              <a:t>L</a:t>
            </a:r>
            <a:r>
              <a:rPr dirty="0" spc="-60"/>
              <a:t> </a:t>
            </a:r>
            <a:r>
              <a:rPr dirty="0" spc="919"/>
              <a:t>D</a:t>
            </a:r>
            <a:r>
              <a:rPr dirty="0" spc="-55"/>
              <a:t> </a:t>
            </a:r>
            <a:r>
              <a:rPr dirty="0" spc="530"/>
              <a:t>İ</a:t>
            </a:r>
          </a:p>
          <a:p>
            <a:pPr marL="1228090" marR="705485" indent="-516255">
              <a:lnSpc>
                <a:spcPct val="115900"/>
              </a:lnSpc>
            </a:pPr>
            <a:r>
              <a:rPr dirty="0" spc="560"/>
              <a:t>C</a:t>
            </a:r>
            <a:r>
              <a:rPr dirty="0" spc="-60"/>
              <a:t> </a:t>
            </a:r>
            <a:r>
              <a:rPr dirty="0" spc="975"/>
              <a:t>U</a:t>
            </a:r>
            <a:r>
              <a:rPr dirty="0" spc="-60"/>
              <a:t> </a:t>
            </a:r>
            <a:r>
              <a:rPr dirty="0" spc="810"/>
              <a:t>M</a:t>
            </a:r>
            <a:r>
              <a:rPr dirty="0" spc="-55"/>
              <a:t> </a:t>
            </a:r>
            <a:r>
              <a:rPr dirty="0" spc="950"/>
              <a:t>A</a:t>
            </a:r>
            <a:r>
              <a:rPr dirty="0" spc="-60"/>
              <a:t> </a:t>
            </a:r>
            <a:r>
              <a:rPr dirty="0" spc="1120"/>
              <a:t>R</a:t>
            </a:r>
            <a:r>
              <a:rPr dirty="0" spc="-55"/>
              <a:t> </a:t>
            </a:r>
            <a:r>
              <a:rPr dirty="0" spc="850"/>
              <a:t>T</a:t>
            </a:r>
            <a:r>
              <a:rPr dirty="0" spc="-60"/>
              <a:t> </a:t>
            </a:r>
            <a:r>
              <a:rPr dirty="0" spc="915"/>
              <a:t>E</a:t>
            </a:r>
            <a:r>
              <a:rPr dirty="0" spc="-60"/>
              <a:t> </a:t>
            </a:r>
            <a:r>
              <a:rPr dirty="0" spc="1060"/>
              <a:t>S</a:t>
            </a:r>
            <a:r>
              <a:rPr dirty="0" spc="-55"/>
              <a:t> </a:t>
            </a:r>
            <a:r>
              <a:rPr dirty="0" spc="465"/>
              <a:t>İ </a:t>
            </a:r>
            <a:r>
              <a:rPr dirty="0" spc="950"/>
              <a:t>A</a:t>
            </a:r>
            <a:r>
              <a:rPr dirty="0" spc="-60"/>
              <a:t> </a:t>
            </a:r>
            <a:r>
              <a:rPr dirty="0" spc="900"/>
              <a:t>Y</a:t>
            </a:r>
            <a:r>
              <a:rPr dirty="0" spc="-60"/>
              <a:t> </a:t>
            </a:r>
            <a:r>
              <a:rPr dirty="0" spc="919"/>
              <a:t>D</a:t>
            </a:r>
            <a:r>
              <a:rPr dirty="0" spc="-55"/>
              <a:t> </a:t>
            </a:r>
            <a:r>
              <a:rPr dirty="0" spc="580"/>
              <a:t>I</a:t>
            </a:r>
            <a:r>
              <a:rPr dirty="0" spc="-60"/>
              <a:t> </a:t>
            </a:r>
            <a:r>
              <a:rPr dirty="0" spc="860"/>
              <a:t>N</a:t>
            </a:r>
          </a:p>
          <a:p>
            <a:pPr marL="1306830">
              <a:lnSpc>
                <a:spcPct val="100000"/>
              </a:lnSpc>
              <a:spcBef>
                <a:spcPts val="335"/>
              </a:spcBef>
            </a:pPr>
            <a:r>
              <a:rPr dirty="0" spc="850"/>
              <a:t>T</a:t>
            </a:r>
            <a:r>
              <a:rPr dirty="0" spc="-60"/>
              <a:t> </a:t>
            </a:r>
            <a:r>
              <a:rPr dirty="0" spc="975"/>
              <a:t>Ü</a:t>
            </a:r>
            <a:r>
              <a:rPr dirty="0" spc="-60"/>
              <a:t> </a:t>
            </a:r>
            <a:r>
              <a:rPr dirty="0" spc="1120"/>
              <a:t>R</a:t>
            </a:r>
            <a:r>
              <a:rPr dirty="0" spc="-60"/>
              <a:t> </a:t>
            </a:r>
            <a:r>
              <a:rPr dirty="0" spc="1045"/>
              <a:t>K</a:t>
            </a:r>
          </a:p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dirty="0" spc="1045"/>
              <a:t>O</a:t>
            </a:r>
            <a:r>
              <a:rPr dirty="0" spc="-60"/>
              <a:t> </a:t>
            </a:r>
            <a:r>
              <a:rPr dirty="0" spc="560"/>
              <a:t>C</a:t>
            </a:r>
            <a:r>
              <a:rPr dirty="0" spc="-60"/>
              <a:t> </a:t>
            </a:r>
            <a:r>
              <a:rPr dirty="0" spc="950"/>
              <a:t>A</a:t>
            </a:r>
            <a:r>
              <a:rPr dirty="0" spc="-55"/>
              <a:t> </a:t>
            </a:r>
            <a:r>
              <a:rPr dirty="0" spc="790"/>
              <a:t>Ğ</a:t>
            </a:r>
            <a:r>
              <a:rPr dirty="0" spc="-60"/>
              <a:t> </a:t>
            </a:r>
            <a:r>
              <a:rPr dirty="0" spc="580"/>
              <a:t>I</a:t>
            </a:r>
            <a:r>
              <a:rPr dirty="0" spc="-55"/>
              <a:t> </a:t>
            </a:r>
            <a:r>
              <a:rPr dirty="0" spc="910"/>
              <a:t>N</a:t>
            </a:r>
            <a:r>
              <a:rPr dirty="0" spc="-60"/>
              <a:t> </a:t>
            </a:r>
            <a:r>
              <a:rPr dirty="0" spc="919"/>
              <a:t>D</a:t>
            </a:r>
            <a:r>
              <a:rPr dirty="0" spc="-55"/>
              <a:t> </a:t>
            </a:r>
            <a:r>
              <a:rPr dirty="0" spc="900"/>
              <a:t>A</a:t>
            </a:r>
          </a:p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dirty="0" spc="1050"/>
              <a:t>P</a:t>
            </a:r>
            <a:r>
              <a:rPr dirty="0" spc="-65"/>
              <a:t> </a:t>
            </a:r>
            <a:r>
              <a:rPr dirty="0" spc="950"/>
              <a:t>A</a:t>
            </a:r>
            <a:r>
              <a:rPr dirty="0" spc="-60"/>
              <a:t> </a:t>
            </a:r>
            <a:r>
              <a:rPr dirty="0" spc="880"/>
              <a:t>Z</a:t>
            </a:r>
            <a:r>
              <a:rPr dirty="0" spc="-55"/>
              <a:t> </a:t>
            </a:r>
            <a:r>
              <a:rPr dirty="0" spc="950"/>
              <a:t>A</a:t>
            </a:r>
            <a:r>
              <a:rPr dirty="0" spc="-60"/>
              <a:t> </a:t>
            </a:r>
            <a:r>
              <a:rPr dirty="0" spc="1070"/>
              <a:t>R</a:t>
            </a:r>
          </a:p>
          <a:p>
            <a:pPr algn="ctr" marL="328930" marR="321945">
              <a:lnSpc>
                <a:spcPct val="115900"/>
              </a:lnSpc>
            </a:pPr>
            <a:r>
              <a:rPr dirty="0" spc="1095"/>
              <a:t>K</a:t>
            </a:r>
            <a:r>
              <a:rPr dirty="0" spc="-60"/>
              <a:t> </a:t>
            </a:r>
            <a:r>
              <a:rPr dirty="0" spc="975"/>
              <a:t>U</a:t>
            </a:r>
            <a:r>
              <a:rPr dirty="0" spc="-55"/>
              <a:t> </a:t>
            </a:r>
            <a:r>
              <a:rPr dirty="0" spc="1060"/>
              <a:t>Ş</a:t>
            </a:r>
            <a:r>
              <a:rPr dirty="0" spc="-60"/>
              <a:t> </a:t>
            </a:r>
            <a:r>
              <a:rPr dirty="0" spc="950"/>
              <a:t>A</a:t>
            </a:r>
            <a:r>
              <a:rPr dirty="0" spc="-55"/>
              <a:t> </a:t>
            </a:r>
            <a:r>
              <a:rPr dirty="0" spc="919"/>
              <a:t>D</a:t>
            </a:r>
            <a:r>
              <a:rPr dirty="0" spc="-60"/>
              <a:t> </a:t>
            </a:r>
            <a:r>
              <a:rPr dirty="0" spc="950"/>
              <a:t>A</a:t>
            </a:r>
            <a:r>
              <a:rPr dirty="0" spc="-55"/>
              <a:t> </a:t>
            </a:r>
            <a:r>
              <a:rPr dirty="0" spc="1060"/>
              <a:t>S</a:t>
            </a:r>
            <a:r>
              <a:rPr dirty="0" spc="-60"/>
              <a:t> </a:t>
            </a:r>
            <a:r>
              <a:rPr dirty="0" spc="580"/>
              <a:t>I</a:t>
            </a:r>
            <a:r>
              <a:rPr dirty="0" spc="-55"/>
              <a:t> </a:t>
            </a:r>
            <a:r>
              <a:rPr dirty="0" spc="85"/>
              <a:t>’</a:t>
            </a:r>
            <a:r>
              <a:rPr dirty="0" spc="-60"/>
              <a:t> </a:t>
            </a:r>
            <a:r>
              <a:rPr dirty="0" spc="910"/>
              <a:t>N</a:t>
            </a:r>
            <a:r>
              <a:rPr dirty="0" spc="-55"/>
              <a:t> </a:t>
            </a:r>
            <a:r>
              <a:rPr dirty="0" spc="919"/>
              <a:t>D</a:t>
            </a:r>
            <a:r>
              <a:rPr dirty="0" spc="-60"/>
              <a:t> </a:t>
            </a:r>
            <a:r>
              <a:rPr dirty="0" spc="825"/>
              <a:t>A </a:t>
            </a:r>
            <a:r>
              <a:rPr dirty="0" spc="1090"/>
              <a:t>B</a:t>
            </a:r>
            <a:r>
              <a:rPr dirty="0" spc="-60"/>
              <a:t> </a:t>
            </a:r>
            <a:r>
              <a:rPr dirty="0" spc="580"/>
              <a:t>İ</a:t>
            </a:r>
            <a:r>
              <a:rPr dirty="0" spc="-60"/>
              <a:t> </a:t>
            </a:r>
            <a:r>
              <a:rPr dirty="0" spc="1070"/>
              <a:t>R</a:t>
            </a:r>
          </a:p>
          <a:p>
            <a:pPr algn="ctr" marL="12065" marR="5080">
              <a:lnSpc>
                <a:spcPct val="115900"/>
              </a:lnSpc>
              <a:tabLst>
                <a:tab pos="944244" algn="l"/>
                <a:tab pos="1214120" algn="l"/>
              </a:tabLst>
            </a:pPr>
            <a:r>
              <a:rPr dirty="0" spc="1045"/>
              <a:t>O</a:t>
            </a:r>
            <a:r>
              <a:rPr dirty="0" spc="-60"/>
              <a:t> </a:t>
            </a:r>
            <a:r>
              <a:rPr dirty="0" spc="850"/>
              <a:t>T</a:t>
            </a:r>
            <a:r>
              <a:rPr dirty="0" spc="-60"/>
              <a:t> </a:t>
            </a:r>
            <a:r>
              <a:rPr dirty="0" spc="915"/>
              <a:t>E</a:t>
            </a:r>
            <a:r>
              <a:rPr dirty="0" spc="-60"/>
              <a:t> </a:t>
            </a:r>
            <a:r>
              <a:rPr dirty="0" spc="875"/>
              <a:t>L</a:t>
            </a:r>
            <a:r>
              <a:rPr dirty="0"/>
              <a:t>	</a:t>
            </a:r>
            <a:r>
              <a:rPr dirty="0" spc="1060"/>
              <a:t>S</a:t>
            </a:r>
            <a:r>
              <a:rPr dirty="0" spc="-60"/>
              <a:t> </a:t>
            </a:r>
            <a:r>
              <a:rPr dirty="0" spc="950"/>
              <a:t>A</a:t>
            </a:r>
            <a:r>
              <a:rPr dirty="0" spc="-55"/>
              <a:t> </a:t>
            </a:r>
            <a:r>
              <a:rPr dirty="0" spc="925"/>
              <a:t>L</a:t>
            </a:r>
            <a:r>
              <a:rPr dirty="0" spc="-60"/>
              <a:t> </a:t>
            </a:r>
            <a:r>
              <a:rPr dirty="0" spc="1045"/>
              <a:t>O</a:t>
            </a:r>
            <a:r>
              <a:rPr dirty="0" spc="-55"/>
              <a:t> </a:t>
            </a:r>
            <a:r>
              <a:rPr dirty="0" spc="910"/>
              <a:t>N</a:t>
            </a:r>
            <a:r>
              <a:rPr dirty="0" spc="-60"/>
              <a:t> </a:t>
            </a:r>
            <a:r>
              <a:rPr dirty="0" spc="975"/>
              <a:t>U</a:t>
            </a:r>
            <a:r>
              <a:rPr dirty="0" spc="-55"/>
              <a:t> </a:t>
            </a:r>
            <a:r>
              <a:rPr dirty="0" spc="910"/>
              <a:t>N</a:t>
            </a:r>
            <a:r>
              <a:rPr dirty="0" spc="-60"/>
              <a:t> </a:t>
            </a:r>
            <a:r>
              <a:rPr dirty="0" spc="919"/>
              <a:t>D</a:t>
            </a:r>
            <a:r>
              <a:rPr dirty="0" spc="-55"/>
              <a:t> </a:t>
            </a:r>
            <a:r>
              <a:rPr dirty="0" spc="835"/>
              <a:t>A </a:t>
            </a:r>
            <a:r>
              <a:rPr dirty="0" spc="900"/>
              <a:t>Y</a:t>
            </a:r>
            <a:r>
              <a:rPr dirty="0" spc="-60"/>
              <a:t> </a:t>
            </a:r>
            <a:r>
              <a:rPr dirty="0" spc="975"/>
              <a:t>Ü</a:t>
            </a:r>
            <a:r>
              <a:rPr dirty="0" spc="-60"/>
              <a:t> </a:t>
            </a:r>
            <a:r>
              <a:rPr dirty="0" spc="830"/>
              <a:t>Z</a:t>
            </a:r>
            <a:r>
              <a:rPr dirty="0"/>
              <a:t>	</a:t>
            </a:r>
            <a:r>
              <a:rPr dirty="0" spc="900"/>
              <a:t>Y</a:t>
            </a:r>
            <a:r>
              <a:rPr dirty="0" spc="-60"/>
              <a:t> </a:t>
            </a:r>
            <a:r>
              <a:rPr dirty="0" spc="975"/>
              <a:t>Ü</a:t>
            </a:r>
            <a:r>
              <a:rPr dirty="0" spc="-55"/>
              <a:t> </a:t>
            </a:r>
            <a:r>
              <a:rPr dirty="0" spc="880"/>
              <a:t>Z</a:t>
            </a:r>
            <a:r>
              <a:rPr dirty="0" spc="-60"/>
              <a:t> </a:t>
            </a:r>
            <a:r>
              <a:rPr dirty="0" spc="865"/>
              <a:t>E</a:t>
            </a:r>
          </a:p>
          <a:p>
            <a:pPr algn="ctr" marL="577215" marR="570230" indent="-635">
              <a:lnSpc>
                <a:spcPct val="115900"/>
              </a:lnSpc>
            </a:pPr>
            <a:r>
              <a:rPr dirty="0" spc="1095"/>
              <a:t>K</a:t>
            </a:r>
            <a:r>
              <a:rPr dirty="0" spc="-60"/>
              <a:t> </a:t>
            </a:r>
            <a:r>
              <a:rPr dirty="0" spc="1045"/>
              <a:t>O</a:t>
            </a:r>
            <a:r>
              <a:rPr dirty="0" spc="-60"/>
              <a:t> </a:t>
            </a:r>
            <a:r>
              <a:rPr dirty="0" spc="910"/>
              <a:t>N</a:t>
            </a:r>
            <a:r>
              <a:rPr dirty="0" spc="-60"/>
              <a:t> </a:t>
            </a:r>
            <a:r>
              <a:rPr dirty="0" spc="844"/>
              <a:t>F</a:t>
            </a:r>
            <a:r>
              <a:rPr dirty="0" spc="-55"/>
              <a:t> </a:t>
            </a:r>
            <a:r>
              <a:rPr dirty="0" spc="915"/>
              <a:t>E</a:t>
            </a:r>
            <a:r>
              <a:rPr dirty="0" spc="-60"/>
              <a:t> </a:t>
            </a:r>
            <a:r>
              <a:rPr dirty="0" spc="1120"/>
              <a:t>R</a:t>
            </a:r>
            <a:r>
              <a:rPr dirty="0" spc="-60"/>
              <a:t> </a:t>
            </a:r>
            <a:r>
              <a:rPr dirty="0" spc="950"/>
              <a:t>A</a:t>
            </a:r>
            <a:r>
              <a:rPr dirty="0" spc="-55"/>
              <a:t> </a:t>
            </a:r>
            <a:r>
              <a:rPr dirty="0" spc="910"/>
              <a:t>N</a:t>
            </a:r>
            <a:r>
              <a:rPr dirty="0" spc="-60"/>
              <a:t> </a:t>
            </a:r>
            <a:r>
              <a:rPr dirty="0" spc="1010"/>
              <a:t>S </a:t>
            </a:r>
            <a:r>
              <a:rPr dirty="0" spc="919"/>
              <a:t>D</a:t>
            </a:r>
            <a:r>
              <a:rPr dirty="0" spc="-60"/>
              <a:t> </a:t>
            </a:r>
            <a:r>
              <a:rPr dirty="0" spc="975"/>
              <a:t>Ü</a:t>
            </a:r>
            <a:r>
              <a:rPr dirty="0" spc="-55"/>
              <a:t> </a:t>
            </a:r>
            <a:r>
              <a:rPr dirty="0" spc="880"/>
              <a:t>Z</a:t>
            </a:r>
            <a:r>
              <a:rPr dirty="0" spc="-60"/>
              <a:t> </a:t>
            </a:r>
            <a:r>
              <a:rPr dirty="0" spc="915"/>
              <a:t>E</a:t>
            </a:r>
            <a:r>
              <a:rPr dirty="0" spc="-55"/>
              <a:t> </a:t>
            </a:r>
            <a:r>
              <a:rPr dirty="0" spc="910"/>
              <a:t>N</a:t>
            </a:r>
            <a:r>
              <a:rPr dirty="0" spc="-55"/>
              <a:t> </a:t>
            </a:r>
            <a:r>
              <a:rPr dirty="0" spc="925"/>
              <a:t>L</a:t>
            </a:r>
            <a:r>
              <a:rPr dirty="0" spc="-60"/>
              <a:t> </a:t>
            </a:r>
            <a:r>
              <a:rPr dirty="0" spc="915"/>
              <a:t>E</a:t>
            </a:r>
            <a:r>
              <a:rPr dirty="0" spc="-55"/>
              <a:t> </a:t>
            </a:r>
            <a:r>
              <a:rPr dirty="0" spc="919"/>
              <a:t>D</a:t>
            </a:r>
            <a:r>
              <a:rPr dirty="0" spc="-55"/>
              <a:t> </a:t>
            </a:r>
            <a:r>
              <a:rPr dirty="0" spc="580"/>
              <a:t>İ</a:t>
            </a:r>
            <a:r>
              <a:rPr dirty="0" spc="-60"/>
              <a:t> </a:t>
            </a:r>
            <a:r>
              <a:rPr dirty="0" spc="969"/>
              <a:t>K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534" y="719334"/>
            <a:ext cx="7841329" cy="554793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"/>
            <a:ext cx="8983345" cy="7194550"/>
          </a:xfrm>
          <a:custGeom>
            <a:avLst/>
            <a:gdLst/>
            <a:ahLst/>
            <a:cxnLst/>
            <a:rect l="l" t="t" r="r" b="b"/>
            <a:pathLst>
              <a:path w="8983345" h="7194550">
                <a:moveTo>
                  <a:pt x="0" y="0"/>
                </a:moveTo>
                <a:lnTo>
                  <a:pt x="8983273" y="0"/>
                </a:lnTo>
                <a:lnTo>
                  <a:pt x="8983273" y="7194230"/>
                </a:lnTo>
                <a:lnTo>
                  <a:pt x="0" y="7194230"/>
                </a:lnTo>
                <a:lnTo>
                  <a:pt x="0" y="0"/>
                </a:lnTo>
                <a:close/>
              </a:path>
            </a:pathLst>
          </a:custGeom>
          <a:solidFill>
            <a:srgbClr val="D3D2D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4951" y="1591567"/>
            <a:ext cx="3206951" cy="48817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7352" y="455466"/>
            <a:ext cx="6866255" cy="50355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92759" algn="l"/>
                <a:tab pos="2959735" algn="l"/>
                <a:tab pos="4392295" algn="l"/>
              </a:tabLst>
            </a:pPr>
            <a:r>
              <a:rPr dirty="0" spc="75"/>
              <a:t>8</a:t>
            </a:r>
            <a:r>
              <a:rPr dirty="0"/>
              <a:t>	A</a:t>
            </a:r>
            <a:r>
              <a:rPr dirty="0" spc="-160"/>
              <a:t> </a:t>
            </a:r>
            <a:r>
              <a:rPr dirty="0" spc="-180"/>
              <a:t>Ğ</a:t>
            </a:r>
            <a:r>
              <a:rPr dirty="0" spc="-155"/>
              <a:t> </a:t>
            </a:r>
            <a:r>
              <a:rPr dirty="0" spc="-260"/>
              <a:t>U</a:t>
            </a:r>
            <a:r>
              <a:rPr dirty="0" spc="-155"/>
              <a:t> </a:t>
            </a:r>
            <a:r>
              <a:rPr dirty="0" spc="120"/>
              <a:t>S</a:t>
            </a:r>
            <a:r>
              <a:rPr dirty="0" spc="-160"/>
              <a:t> </a:t>
            </a:r>
            <a:r>
              <a:rPr dirty="0" spc="75"/>
              <a:t>T</a:t>
            </a:r>
            <a:r>
              <a:rPr dirty="0" spc="-155"/>
              <a:t> </a:t>
            </a:r>
            <a:r>
              <a:rPr dirty="0" spc="-240"/>
              <a:t>O</a:t>
            </a:r>
            <a:r>
              <a:rPr dirty="0" spc="-155"/>
              <a:t> </a:t>
            </a:r>
            <a:r>
              <a:rPr dirty="0" spc="70"/>
              <a:t>S</a:t>
            </a:r>
            <a:r>
              <a:rPr dirty="0"/>
              <a:t>	</a:t>
            </a:r>
            <a:r>
              <a:rPr dirty="0" spc="85"/>
              <a:t>2</a:t>
            </a:r>
            <a:r>
              <a:rPr dirty="0" spc="-155"/>
              <a:t> </a:t>
            </a:r>
            <a:r>
              <a:rPr dirty="0" spc="170"/>
              <a:t>0</a:t>
            </a:r>
            <a:r>
              <a:rPr dirty="0" spc="-155"/>
              <a:t> </a:t>
            </a:r>
            <a:r>
              <a:rPr dirty="0" spc="85"/>
              <a:t>2</a:t>
            </a:r>
            <a:r>
              <a:rPr dirty="0" spc="-155"/>
              <a:t> </a:t>
            </a:r>
            <a:r>
              <a:rPr dirty="0" spc="185"/>
              <a:t>3</a:t>
            </a:r>
            <a:r>
              <a:rPr dirty="0"/>
              <a:t>	</a:t>
            </a:r>
            <a:r>
              <a:rPr dirty="0" spc="-95"/>
              <a:t>K</a:t>
            </a:r>
            <a:r>
              <a:rPr dirty="0" spc="-155"/>
              <a:t> </a:t>
            </a:r>
            <a:r>
              <a:rPr dirty="0" spc="-260"/>
              <a:t>U</a:t>
            </a:r>
            <a:r>
              <a:rPr dirty="0" spc="-155"/>
              <a:t> </a:t>
            </a:r>
            <a:r>
              <a:rPr dirty="0" spc="120"/>
              <a:t>Ş</a:t>
            </a:r>
            <a:r>
              <a:rPr dirty="0" spc="-170"/>
              <a:t> </a:t>
            </a:r>
            <a:r>
              <a:rPr dirty="0"/>
              <a:t>A</a:t>
            </a:r>
            <a:r>
              <a:rPr dirty="0" spc="-155"/>
              <a:t> </a:t>
            </a:r>
            <a:r>
              <a:rPr dirty="0" spc="-240"/>
              <a:t>D</a:t>
            </a:r>
            <a:r>
              <a:rPr dirty="0" spc="-155"/>
              <a:t> </a:t>
            </a:r>
            <a:r>
              <a:rPr dirty="0"/>
              <a:t>A</a:t>
            </a:r>
            <a:r>
              <a:rPr dirty="0" spc="-160"/>
              <a:t> </a:t>
            </a:r>
            <a:r>
              <a:rPr dirty="0" spc="120"/>
              <a:t>S</a:t>
            </a:r>
            <a:r>
              <a:rPr dirty="0" spc="-160"/>
              <a:t> </a:t>
            </a:r>
            <a:r>
              <a:rPr dirty="0" spc="-50"/>
              <a:t>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334" y="1536804"/>
            <a:ext cx="3597115" cy="493889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98837" y="1536804"/>
            <a:ext cx="3492437" cy="49388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2952" y="204438"/>
            <a:ext cx="7397750" cy="50355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744980" algn="l"/>
                <a:tab pos="3177540" algn="l"/>
                <a:tab pos="4923790" algn="l"/>
              </a:tabLst>
            </a:pP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Y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215">
                <a:latin typeface="Palatino Linotype"/>
                <a:cs typeface="Palatino Linotype"/>
              </a:rPr>
              <a:t>L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15">
                <a:latin typeface="Palatino Linotype"/>
                <a:cs typeface="Palatino Linotype"/>
              </a:rPr>
              <a:t>Ü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L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275">
                <a:latin typeface="Palatino Linotype"/>
                <a:cs typeface="Palatino Linotype"/>
              </a:rPr>
              <a:t>2</a:t>
            </a:r>
            <a:r>
              <a:rPr dirty="0" spc="-190">
                <a:latin typeface="Palatino Linotype"/>
                <a:cs typeface="Palatino Linotype"/>
              </a:rPr>
              <a:t> </a:t>
            </a:r>
            <a:r>
              <a:rPr dirty="0" spc="525">
                <a:latin typeface="Palatino Linotype"/>
                <a:cs typeface="Palatino Linotype"/>
              </a:rPr>
              <a:t>0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275">
                <a:latin typeface="Palatino Linotype"/>
                <a:cs typeface="Palatino Linotype"/>
              </a:rPr>
              <a:t>2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350">
                <a:latin typeface="Palatino Linotype"/>
                <a:cs typeface="Palatino Linotype"/>
              </a:rPr>
              <a:t>3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Y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15">
                <a:latin typeface="Palatino Linotype"/>
                <a:cs typeface="Palatino Linotype"/>
              </a:rPr>
              <a:t>D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I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60">
                <a:latin typeface="Palatino Linotype"/>
                <a:cs typeface="Palatino Linotype"/>
              </a:rPr>
              <a:t>N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180">
                <a:latin typeface="Palatino Linotype"/>
                <a:cs typeface="Palatino Linotype"/>
              </a:rPr>
              <a:t>K </a:t>
            </a:r>
            <a:r>
              <a:rPr dirty="0" spc="-315">
                <a:latin typeface="Palatino Linotype"/>
                <a:cs typeface="Palatino Linotype"/>
              </a:rPr>
              <a:t>U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225">
                <a:latin typeface="Palatino Linotype"/>
                <a:cs typeface="Palatino Linotype"/>
              </a:rPr>
              <a:t>Ş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15">
                <a:latin typeface="Palatino Linotype"/>
                <a:cs typeface="Palatino Linotype"/>
              </a:rPr>
              <a:t>D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225">
                <a:latin typeface="Palatino Linotype"/>
                <a:cs typeface="Palatino Linotype"/>
              </a:rPr>
              <a:t>S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I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540" y="1534525"/>
            <a:ext cx="3777922" cy="472954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8549" y="1534525"/>
            <a:ext cx="3340177" cy="472954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31196" y="286858"/>
            <a:ext cx="1263650" cy="5035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100">
                <a:latin typeface="Palatino Linotype"/>
                <a:cs typeface="Palatino Linotype"/>
              </a:rPr>
              <a:t>E</a:t>
            </a:r>
            <a:r>
              <a:rPr dirty="0" sz="3100" spc="-160">
                <a:latin typeface="Palatino Linotype"/>
                <a:cs typeface="Palatino Linotype"/>
              </a:rPr>
              <a:t> </a:t>
            </a:r>
            <a:r>
              <a:rPr dirty="0" sz="3100" spc="-180">
                <a:latin typeface="Palatino Linotype"/>
                <a:cs typeface="Palatino Linotype"/>
              </a:rPr>
              <a:t>K</a:t>
            </a:r>
            <a:r>
              <a:rPr dirty="0" sz="3100" spc="-155">
                <a:latin typeface="Palatino Linotype"/>
                <a:cs typeface="Palatino Linotype"/>
              </a:rPr>
              <a:t> </a:t>
            </a:r>
            <a:r>
              <a:rPr dirty="0" sz="3100">
                <a:latin typeface="Palatino Linotype"/>
                <a:cs typeface="Palatino Linotype"/>
              </a:rPr>
              <a:t>İ</a:t>
            </a:r>
            <a:r>
              <a:rPr dirty="0" sz="3100" spc="-160">
                <a:latin typeface="Palatino Linotype"/>
                <a:cs typeface="Palatino Linotype"/>
              </a:rPr>
              <a:t> </a:t>
            </a:r>
            <a:r>
              <a:rPr dirty="0" sz="3100" spc="-50">
                <a:latin typeface="Palatino Linotype"/>
                <a:cs typeface="Palatino Linotype"/>
              </a:rPr>
              <a:t>M</a:t>
            </a:r>
            <a:endParaRPr sz="31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47410" y="286858"/>
            <a:ext cx="5664835" cy="50355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444625" algn="l"/>
                <a:tab pos="3190875" algn="l"/>
              </a:tabLst>
            </a:pPr>
            <a:r>
              <a:rPr dirty="0" spc="275">
                <a:latin typeface="Palatino Linotype"/>
                <a:cs typeface="Palatino Linotype"/>
              </a:rPr>
              <a:t>2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525">
                <a:latin typeface="Palatino Linotype"/>
                <a:cs typeface="Palatino Linotype"/>
              </a:rPr>
              <a:t>0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275">
                <a:latin typeface="Palatino Linotype"/>
                <a:cs typeface="Palatino Linotype"/>
              </a:rPr>
              <a:t>2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350">
                <a:latin typeface="Palatino Linotype"/>
                <a:cs typeface="Palatino Linotype"/>
              </a:rPr>
              <a:t>3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Y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15">
                <a:latin typeface="Palatino Linotype"/>
                <a:cs typeface="Palatino Linotype"/>
              </a:rPr>
              <a:t>D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I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60">
                <a:latin typeface="Palatino Linotype"/>
                <a:cs typeface="Palatino Linotype"/>
              </a:rPr>
              <a:t>N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180">
                <a:latin typeface="Palatino Linotype"/>
                <a:cs typeface="Palatino Linotype"/>
              </a:rPr>
              <a:t>K </a:t>
            </a:r>
            <a:r>
              <a:rPr dirty="0" spc="-315">
                <a:latin typeface="Palatino Linotype"/>
                <a:cs typeface="Palatino Linotype"/>
              </a:rPr>
              <a:t>U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225">
                <a:latin typeface="Palatino Linotype"/>
                <a:cs typeface="Palatino Linotype"/>
              </a:rPr>
              <a:t>Ş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15">
                <a:latin typeface="Palatino Linotype"/>
                <a:cs typeface="Palatino Linotype"/>
              </a:rPr>
              <a:t>D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225">
                <a:latin typeface="Palatino Linotype"/>
                <a:cs typeface="Palatino Linotype"/>
              </a:rPr>
              <a:t>S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334" y="2042691"/>
            <a:ext cx="7555845" cy="418711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5974" y="270779"/>
            <a:ext cx="7751445" cy="113157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417830" marR="5080" indent="-405765">
              <a:lnSpc>
                <a:spcPct val="117100"/>
              </a:lnSpc>
              <a:spcBef>
                <a:spcPts val="90"/>
              </a:spcBef>
              <a:tabLst>
                <a:tab pos="2090420" algn="l"/>
                <a:tab pos="3002915" algn="l"/>
                <a:tab pos="4347845" algn="l"/>
                <a:tab pos="5118735" algn="l"/>
                <a:tab pos="5865495" algn="l"/>
              </a:tabLst>
            </a:pP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15">
                <a:latin typeface="Palatino Linotype"/>
                <a:cs typeface="Palatino Linotype"/>
              </a:rPr>
              <a:t>D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215">
                <a:latin typeface="Palatino Linotype"/>
                <a:cs typeface="Palatino Linotype"/>
              </a:rPr>
              <a:t>L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I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150">
                <a:latin typeface="Palatino Linotype"/>
                <a:cs typeface="Palatino Linotype"/>
              </a:rPr>
              <a:t>Z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15">
                <a:latin typeface="Palatino Linotype"/>
                <a:cs typeface="Palatino Linotype"/>
              </a:rPr>
              <a:t>D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E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420">
                <a:latin typeface="Palatino Linotype"/>
                <a:cs typeface="Palatino Linotype"/>
              </a:rPr>
              <a:t>Ç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I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K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310">
                <a:latin typeface="Palatino Linotype"/>
                <a:cs typeface="Palatino Linotype"/>
              </a:rPr>
              <a:t>H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270">
                <a:latin typeface="Palatino Linotype"/>
                <a:cs typeface="Palatino Linotype"/>
              </a:rPr>
              <a:t>V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415">
                <a:latin typeface="Palatino Linotype"/>
                <a:cs typeface="Palatino Linotype"/>
              </a:rPr>
              <a:t>A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95">
                <a:latin typeface="Palatino Linotype"/>
                <a:cs typeface="Palatino Linotype"/>
              </a:rPr>
              <a:t>M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15">
                <a:latin typeface="Palatino Linotype"/>
                <a:cs typeface="Palatino Linotype"/>
              </a:rPr>
              <a:t>Ü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150">
                <a:latin typeface="Palatino Linotype"/>
                <a:cs typeface="Palatino Linotype"/>
              </a:rPr>
              <a:t>Z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225">
                <a:latin typeface="Palatino Linotype"/>
                <a:cs typeface="Palatino Linotype"/>
              </a:rPr>
              <a:t>S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İ </a:t>
            </a:r>
            <a:r>
              <a:rPr dirty="0" spc="225">
                <a:latin typeface="Palatino Linotype"/>
                <a:cs typeface="Palatino Linotype"/>
              </a:rPr>
              <a:t>S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R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285">
                <a:latin typeface="Palatino Linotype"/>
                <a:cs typeface="Palatino Linotype"/>
              </a:rPr>
              <a:t>G</a:t>
            </a:r>
            <a:r>
              <a:rPr dirty="0" spc="-16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İ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50">
                <a:latin typeface="Palatino Linotype"/>
                <a:cs typeface="Palatino Linotype"/>
              </a:rPr>
              <a:t>R</a:t>
            </a:r>
            <a:r>
              <a:rPr dirty="0" spc="-18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Y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45">
                <a:latin typeface="Palatino Linotype"/>
                <a:cs typeface="Palatino Linotype"/>
              </a:rPr>
              <a:t>O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10">
                <a:latin typeface="Palatino Linotype"/>
                <a:cs typeface="Palatino Linotype"/>
              </a:rPr>
              <a:t>N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215">
                <a:latin typeface="Palatino Linotype"/>
                <a:cs typeface="Palatino Linotype"/>
              </a:rPr>
              <a:t>L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65">
                <a:latin typeface="Palatino Linotype"/>
                <a:cs typeface="Palatino Linotype"/>
              </a:rPr>
              <a:t>A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R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I</a:t>
            </a:r>
            <a:r>
              <a:rPr dirty="0">
                <a:latin typeface="Palatino Linotype"/>
                <a:cs typeface="Palatino Linotype"/>
              </a:rPr>
              <a:t>	P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R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345">
                <a:latin typeface="Palatino Linotype"/>
                <a:cs typeface="Palatino Linotype"/>
              </a:rPr>
              <a:t>O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725">
                <a:latin typeface="Palatino Linotype"/>
                <a:cs typeface="Palatino Linotype"/>
              </a:rPr>
              <a:t>J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225">
                <a:latin typeface="Palatino Linotype"/>
                <a:cs typeface="Palatino Linotype"/>
              </a:rPr>
              <a:t>S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İ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05738" y="2679044"/>
            <a:ext cx="7962265" cy="25971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455930" marR="528320">
              <a:lnSpc>
                <a:spcPct val="116399"/>
              </a:lnSpc>
              <a:spcBef>
                <a:spcPts val="95"/>
              </a:spcBef>
              <a:tabLst>
                <a:tab pos="3237865" algn="l"/>
                <a:tab pos="6040755" algn="l"/>
              </a:tabLst>
            </a:pPr>
            <a:r>
              <a:rPr dirty="0" sz="1450" spc="919">
                <a:latin typeface="Calibri"/>
                <a:cs typeface="Calibri"/>
              </a:rPr>
              <a:t>K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819">
                <a:latin typeface="Calibri"/>
                <a:cs typeface="Calibri"/>
              </a:rPr>
              <a:t>U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885">
                <a:latin typeface="Calibri"/>
                <a:cs typeface="Calibri"/>
              </a:rPr>
              <a:t>Ş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95">
                <a:latin typeface="Calibri"/>
                <a:cs typeface="Calibri"/>
              </a:rPr>
              <a:t>A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770">
                <a:latin typeface="Calibri"/>
                <a:cs typeface="Calibri"/>
              </a:rPr>
              <a:t>D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95">
                <a:latin typeface="Calibri"/>
                <a:cs typeface="Calibri"/>
              </a:rPr>
              <a:t>A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885">
                <a:latin typeface="Calibri"/>
                <a:cs typeface="Calibri"/>
              </a:rPr>
              <a:t>S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484">
                <a:latin typeface="Calibri"/>
                <a:cs typeface="Calibri"/>
              </a:rPr>
              <a:t>I</a:t>
            </a:r>
            <a:r>
              <a:rPr dirty="0" sz="1450" spc="575">
                <a:latin typeface="Calibri"/>
                <a:cs typeface="Calibri"/>
              </a:rPr>
              <a:t> </a:t>
            </a:r>
            <a:r>
              <a:rPr dirty="0" sz="1450" spc="905">
                <a:latin typeface="Calibri"/>
                <a:cs typeface="Calibri"/>
              </a:rPr>
              <a:t>B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755">
                <a:latin typeface="Calibri"/>
                <a:cs typeface="Calibri"/>
              </a:rPr>
              <a:t>E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75">
                <a:latin typeface="Calibri"/>
                <a:cs typeface="Calibri"/>
              </a:rPr>
              <a:t>L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55">
                <a:latin typeface="Calibri"/>
                <a:cs typeface="Calibri"/>
              </a:rPr>
              <a:t>E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70">
                <a:latin typeface="Calibri"/>
                <a:cs typeface="Calibri"/>
              </a:rPr>
              <a:t>D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484">
                <a:latin typeface="Calibri"/>
                <a:cs typeface="Calibri"/>
              </a:rPr>
              <a:t>İ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45">
                <a:latin typeface="Calibri"/>
                <a:cs typeface="Calibri"/>
              </a:rPr>
              <a:t>Y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55">
                <a:latin typeface="Calibri"/>
                <a:cs typeface="Calibri"/>
              </a:rPr>
              <a:t>E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885">
                <a:latin typeface="Calibri"/>
                <a:cs typeface="Calibri"/>
              </a:rPr>
              <a:t>S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484">
                <a:latin typeface="Calibri"/>
                <a:cs typeface="Calibri"/>
              </a:rPr>
              <a:t>İ</a:t>
            </a:r>
            <a:r>
              <a:rPr dirty="0" sz="1450" spc="125">
                <a:latin typeface="Calibri"/>
                <a:cs typeface="Calibri"/>
              </a:rPr>
              <a:t>  </a:t>
            </a:r>
            <a:r>
              <a:rPr dirty="0" sz="1450" spc="484">
                <a:latin typeface="Calibri"/>
                <a:cs typeface="Calibri"/>
              </a:rPr>
              <a:t>İ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75">
                <a:latin typeface="Calibri"/>
                <a:cs typeface="Calibri"/>
              </a:rPr>
              <a:t>L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55">
                <a:latin typeface="Calibri"/>
                <a:cs typeface="Calibri"/>
              </a:rPr>
              <a:t>E</a:t>
            </a:r>
            <a:r>
              <a:rPr dirty="0" sz="1450" spc="575">
                <a:latin typeface="Calibri"/>
                <a:cs typeface="Calibri"/>
              </a:rPr>
              <a:t> </a:t>
            </a:r>
            <a:r>
              <a:rPr dirty="0" sz="1450" spc="770">
                <a:latin typeface="Calibri"/>
                <a:cs typeface="Calibri"/>
              </a:rPr>
              <a:t>D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55">
                <a:latin typeface="Calibri"/>
                <a:cs typeface="Calibri"/>
              </a:rPr>
              <a:t>E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925">
                <a:latin typeface="Calibri"/>
                <a:cs typeface="Calibri"/>
              </a:rPr>
              <a:t>R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55">
                <a:latin typeface="Calibri"/>
                <a:cs typeface="Calibri"/>
              </a:rPr>
              <a:t>N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55">
                <a:latin typeface="Calibri"/>
                <a:cs typeface="Calibri"/>
              </a:rPr>
              <a:t>E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665">
                <a:latin typeface="Calibri"/>
                <a:cs typeface="Calibri"/>
              </a:rPr>
              <a:t>Ğ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484">
                <a:latin typeface="Calibri"/>
                <a:cs typeface="Calibri"/>
              </a:rPr>
              <a:t>İ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690">
                <a:latin typeface="Calibri"/>
                <a:cs typeface="Calibri"/>
              </a:rPr>
              <a:t>M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484">
                <a:latin typeface="Calibri"/>
                <a:cs typeface="Calibri"/>
              </a:rPr>
              <a:t>İ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695">
                <a:latin typeface="Calibri"/>
                <a:cs typeface="Calibri"/>
              </a:rPr>
              <a:t>Z </a:t>
            </a:r>
            <a:r>
              <a:rPr dirty="0" sz="1450" spc="459">
                <a:latin typeface="Calibri"/>
                <a:cs typeface="Calibri"/>
              </a:rPr>
              <a:t>2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50">
                <a:latin typeface="Calibri"/>
                <a:cs typeface="Calibri"/>
              </a:rPr>
              <a:t>0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459">
                <a:latin typeface="Calibri"/>
                <a:cs typeface="Calibri"/>
              </a:rPr>
              <a:t>2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750">
                <a:latin typeface="Calibri"/>
                <a:cs typeface="Calibri"/>
              </a:rPr>
              <a:t>0</a:t>
            </a:r>
            <a:r>
              <a:rPr dirty="0" sz="1450" spc="575">
                <a:latin typeface="Calibri"/>
                <a:cs typeface="Calibri"/>
              </a:rPr>
              <a:t> </a:t>
            </a:r>
            <a:r>
              <a:rPr dirty="0" sz="1450" spc="745">
                <a:latin typeface="Calibri"/>
                <a:cs typeface="Calibri"/>
              </a:rPr>
              <a:t>Y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484">
                <a:latin typeface="Calibri"/>
                <a:cs typeface="Calibri"/>
              </a:rPr>
              <a:t>I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75">
                <a:latin typeface="Calibri"/>
                <a:cs typeface="Calibri"/>
              </a:rPr>
              <a:t>L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484">
                <a:latin typeface="Calibri"/>
                <a:cs typeface="Calibri"/>
              </a:rPr>
              <a:t>I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755">
                <a:latin typeface="Calibri"/>
                <a:cs typeface="Calibri"/>
              </a:rPr>
              <a:t>N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70">
                <a:latin typeface="Calibri"/>
                <a:cs typeface="Calibri"/>
              </a:rPr>
              <a:t>D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795">
                <a:latin typeface="Calibri"/>
                <a:cs typeface="Calibri"/>
              </a:rPr>
              <a:t>A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05">
                <a:latin typeface="Calibri"/>
                <a:cs typeface="Calibri"/>
              </a:rPr>
              <a:t>N</a:t>
            </a:r>
            <a:r>
              <a:rPr dirty="0" sz="1450">
                <a:latin typeface="Calibri"/>
                <a:cs typeface="Calibri"/>
              </a:rPr>
              <a:t>	</a:t>
            </a:r>
            <a:r>
              <a:rPr dirty="0" sz="1450" spc="905">
                <a:latin typeface="Calibri"/>
                <a:cs typeface="Calibri"/>
              </a:rPr>
              <a:t>B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55">
                <a:latin typeface="Calibri"/>
                <a:cs typeface="Calibri"/>
              </a:rPr>
              <a:t>E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925">
                <a:latin typeface="Calibri"/>
                <a:cs typeface="Calibri"/>
              </a:rPr>
              <a:t>R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484">
                <a:latin typeface="Calibri"/>
                <a:cs typeface="Calibri"/>
              </a:rPr>
              <a:t>İ</a:t>
            </a:r>
            <a:r>
              <a:rPr dirty="0" sz="1450" spc="575">
                <a:latin typeface="Calibri"/>
                <a:cs typeface="Calibri"/>
              </a:rPr>
              <a:t> </a:t>
            </a:r>
            <a:r>
              <a:rPr dirty="0" sz="1450" spc="905">
                <a:latin typeface="Calibri"/>
                <a:cs typeface="Calibri"/>
              </a:rPr>
              <a:t>B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484">
                <a:latin typeface="Calibri"/>
                <a:cs typeface="Calibri"/>
              </a:rPr>
              <a:t>İ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925">
                <a:latin typeface="Calibri"/>
                <a:cs typeface="Calibri"/>
              </a:rPr>
              <a:t>R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75">
                <a:latin typeface="Calibri"/>
                <a:cs typeface="Calibri"/>
              </a:rPr>
              <a:t>L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484">
                <a:latin typeface="Calibri"/>
                <a:cs typeface="Calibri"/>
              </a:rPr>
              <a:t>İ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919">
                <a:latin typeface="Calibri"/>
                <a:cs typeface="Calibri"/>
              </a:rPr>
              <a:t>K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695">
                <a:latin typeface="Calibri"/>
                <a:cs typeface="Calibri"/>
              </a:rPr>
              <a:t>T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705">
                <a:latin typeface="Calibri"/>
                <a:cs typeface="Calibri"/>
              </a:rPr>
              <a:t>E</a:t>
            </a:r>
            <a:r>
              <a:rPr dirty="0" sz="1450">
                <a:latin typeface="Calibri"/>
                <a:cs typeface="Calibri"/>
              </a:rPr>
              <a:t>	</a:t>
            </a:r>
            <a:r>
              <a:rPr dirty="0" sz="1450" spc="875">
                <a:latin typeface="Calibri"/>
                <a:cs typeface="Calibri"/>
              </a:rPr>
              <a:t>Ö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45">
                <a:latin typeface="Calibri"/>
                <a:cs typeface="Calibri"/>
              </a:rPr>
              <a:t>Z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55">
                <a:latin typeface="Calibri"/>
                <a:cs typeface="Calibri"/>
              </a:rPr>
              <a:t>E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725">
                <a:latin typeface="Calibri"/>
                <a:cs typeface="Calibri"/>
              </a:rPr>
              <a:t>L</a:t>
            </a:r>
            <a:endParaRPr sz="14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84"/>
              </a:spcBef>
            </a:pPr>
            <a:r>
              <a:rPr dirty="0" sz="1450" spc="875">
                <a:latin typeface="Calibri"/>
                <a:cs typeface="Calibri"/>
              </a:rPr>
              <a:t>O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75">
                <a:latin typeface="Calibri"/>
                <a:cs typeface="Calibri"/>
              </a:rPr>
              <a:t>L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95">
                <a:latin typeface="Calibri"/>
                <a:cs typeface="Calibri"/>
              </a:rPr>
              <a:t>A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925">
                <a:latin typeface="Calibri"/>
                <a:cs typeface="Calibri"/>
              </a:rPr>
              <a:t>R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795">
                <a:latin typeface="Calibri"/>
                <a:cs typeface="Calibri"/>
              </a:rPr>
              <a:t>A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919">
                <a:latin typeface="Calibri"/>
                <a:cs typeface="Calibri"/>
              </a:rPr>
              <a:t>K</a:t>
            </a:r>
            <a:r>
              <a:rPr dirty="0" sz="1450" spc="575">
                <a:latin typeface="Calibri"/>
                <a:cs typeface="Calibri"/>
              </a:rPr>
              <a:t> </a:t>
            </a:r>
            <a:r>
              <a:rPr dirty="0" sz="1450" spc="695">
                <a:latin typeface="Calibri"/>
                <a:cs typeface="Calibri"/>
              </a:rPr>
              <a:t>T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95">
                <a:latin typeface="Calibri"/>
                <a:cs typeface="Calibri"/>
              </a:rPr>
              <a:t>A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835">
                <a:latin typeface="Calibri"/>
                <a:cs typeface="Calibri"/>
              </a:rPr>
              <a:t>H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885">
                <a:latin typeface="Calibri"/>
                <a:cs typeface="Calibri"/>
              </a:rPr>
              <a:t>S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484">
                <a:latin typeface="Calibri"/>
                <a:cs typeface="Calibri"/>
              </a:rPr>
              <a:t>İ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885">
                <a:latin typeface="Calibri"/>
                <a:cs typeface="Calibri"/>
              </a:rPr>
              <a:t>S</a:t>
            </a:r>
            <a:r>
              <a:rPr dirty="0" sz="1450" spc="575">
                <a:latin typeface="Calibri"/>
                <a:cs typeface="Calibri"/>
              </a:rPr>
              <a:t> </a:t>
            </a:r>
            <a:r>
              <a:rPr dirty="0" sz="1450" spc="755">
                <a:latin typeface="Calibri"/>
                <a:cs typeface="Calibri"/>
              </a:rPr>
              <a:t>E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70">
                <a:latin typeface="Calibri"/>
                <a:cs typeface="Calibri"/>
              </a:rPr>
              <a:t>D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484">
                <a:latin typeface="Calibri"/>
                <a:cs typeface="Calibri"/>
              </a:rPr>
              <a:t>İ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75">
                <a:latin typeface="Calibri"/>
                <a:cs typeface="Calibri"/>
              </a:rPr>
              <a:t>L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55">
                <a:latin typeface="Calibri"/>
                <a:cs typeface="Calibri"/>
              </a:rPr>
              <a:t>E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55">
                <a:latin typeface="Calibri"/>
                <a:cs typeface="Calibri"/>
              </a:rPr>
              <a:t>N</a:t>
            </a:r>
            <a:r>
              <a:rPr dirty="0" sz="1450" spc="575">
                <a:latin typeface="Calibri"/>
                <a:cs typeface="Calibri"/>
              </a:rPr>
              <a:t> </a:t>
            </a:r>
            <a:r>
              <a:rPr dirty="0" sz="1450" spc="190">
                <a:latin typeface="Calibri"/>
                <a:cs typeface="Calibri"/>
              </a:rPr>
              <a:t>1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750">
                <a:latin typeface="Calibri"/>
                <a:cs typeface="Calibri"/>
              </a:rPr>
              <a:t>0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15">
                <a:latin typeface="Calibri"/>
                <a:cs typeface="Calibri"/>
              </a:rPr>
              <a:t>9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50">
                <a:latin typeface="Calibri"/>
                <a:cs typeface="Calibri"/>
              </a:rPr>
              <a:t>0</a:t>
            </a:r>
            <a:r>
              <a:rPr dirty="0" sz="1450" spc="575">
                <a:latin typeface="Calibri"/>
                <a:cs typeface="Calibri"/>
              </a:rPr>
              <a:t> </a:t>
            </a:r>
            <a:r>
              <a:rPr dirty="0" sz="1450" spc="690">
                <a:latin typeface="Calibri"/>
                <a:cs typeface="Calibri"/>
              </a:rPr>
              <a:t>M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409">
                <a:latin typeface="Calibri"/>
                <a:cs typeface="Calibri"/>
              </a:rPr>
              <a:t>2</a:t>
            </a:r>
            <a:endParaRPr sz="1450">
              <a:latin typeface="Calibri"/>
              <a:cs typeface="Calibri"/>
            </a:endParaRPr>
          </a:p>
          <a:p>
            <a:pPr algn="ctr" marL="826135" marR="817880">
              <a:lnSpc>
                <a:spcPct val="116399"/>
              </a:lnSpc>
            </a:pPr>
            <a:r>
              <a:rPr dirty="0" sz="1450" spc="795">
                <a:latin typeface="Calibri"/>
                <a:cs typeface="Calibri"/>
              </a:rPr>
              <a:t>A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75">
                <a:latin typeface="Calibri"/>
                <a:cs typeface="Calibri"/>
              </a:rPr>
              <a:t>L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95">
                <a:latin typeface="Calibri"/>
                <a:cs typeface="Calibri"/>
              </a:rPr>
              <a:t>A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55">
                <a:latin typeface="Calibri"/>
                <a:cs typeface="Calibri"/>
              </a:rPr>
              <a:t>N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770">
                <a:latin typeface="Calibri"/>
                <a:cs typeface="Calibri"/>
              </a:rPr>
              <a:t>D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95">
                <a:latin typeface="Calibri"/>
                <a:cs typeface="Calibri"/>
              </a:rPr>
              <a:t>A</a:t>
            </a:r>
            <a:r>
              <a:rPr dirty="0" sz="1450" spc="575">
                <a:latin typeface="Calibri"/>
                <a:cs typeface="Calibri"/>
              </a:rPr>
              <a:t> </a:t>
            </a:r>
            <a:r>
              <a:rPr dirty="0" sz="1450" spc="190">
                <a:latin typeface="Calibri"/>
                <a:cs typeface="Calibri"/>
              </a:rPr>
              <a:t>1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65">
                <a:latin typeface="Calibri"/>
                <a:cs typeface="Calibri"/>
              </a:rPr>
              <a:t>8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50">
                <a:latin typeface="Calibri"/>
                <a:cs typeface="Calibri"/>
              </a:rPr>
              <a:t>0</a:t>
            </a:r>
            <a:r>
              <a:rPr dirty="0" sz="1450" spc="575">
                <a:latin typeface="Calibri"/>
                <a:cs typeface="Calibri"/>
              </a:rPr>
              <a:t> </a:t>
            </a:r>
            <a:r>
              <a:rPr dirty="0" sz="1450" spc="795">
                <a:latin typeface="Calibri"/>
                <a:cs typeface="Calibri"/>
              </a:rPr>
              <a:t>A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770">
                <a:latin typeface="Calibri"/>
                <a:cs typeface="Calibri"/>
              </a:rPr>
              <a:t>D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55">
                <a:latin typeface="Calibri"/>
                <a:cs typeface="Calibri"/>
              </a:rPr>
              <a:t>E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695">
                <a:latin typeface="Calibri"/>
                <a:cs typeface="Calibri"/>
              </a:rPr>
              <a:t>T</a:t>
            </a:r>
            <a:r>
              <a:rPr dirty="0" sz="1450" spc="575">
                <a:latin typeface="Calibri"/>
                <a:cs typeface="Calibri"/>
              </a:rPr>
              <a:t> </a:t>
            </a:r>
            <a:r>
              <a:rPr dirty="0" sz="1450" spc="875">
                <a:latin typeface="Calibri"/>
                <a:cs typeface="Calibri"/>
              </a:rPr>
              <a:t>O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885">
                <a:latin typeface="Calibri"/>
                <a:cs typeface="Calibri"/>
              </a:rPr>
              <a:t>S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690">
                <a:latin typeface="Calibri"/>
                <a:cs typeface="Calibri"/>
              </a:rPr>
              <a:t>M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95">
                <a:latin typeface="Calibri"/>
                <a:cs typeface="Calibri"/>
              </a:rPr>
              <a:t>A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55">
                <a:latin typeface="Calibri"/>
                <a:cs typeface="Calibri"/>
              </a:rPr>
              <a:t>N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775">
                <a:latin typeface="Calibri"/>
                <a:cs typeface="Calibri"/>
              </a:rPr>
              <a:t>L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484">
                <a:latin typeface="Calibri"/>
                <a:cs typeface="Calibri"/>
              </a:rPr>
              <a:t>I</a:t>
            </a:r>
            <a:r>
              <a:rPr dirty="0" sz="1450" spc="575">
                <a:latin typeface="Calibri"/>
                <a:cs typeface="Calibri"/>
              </a:rPr>
              <a:t> </a:t>
            </a:r>
            <a:r>
              <a:rPr dirty="0" sz="1450" spc="770">
                <a:latin typeface="Calibri"/>
                <a:cs typeface="Calibri"/>
              </a:rPr>
              <a:t>D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875">
                <a:latin typeface="Calibri"/>
                <a:cs typeface="Calibri"/>
              </a:rPr>
              <a:t>Ö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755">
                <a:latin typeface="Calibri"/>
                <a:cs typeface="Calibri"/>
              </a:rPr>
              <a:t>N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55">
                <a:latin typeface="Calibri"/>
                <a:cs typeface="Calibri"/>
              </a:rPr>
              <a:t>E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690">
                <a:latin typeface="Calibri"/>
                <a:cs typeface="Calibri"/>
              </a:rPr>
              <a:t>M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434">
                <a:latin typeface="Calibri"/>
                <a:cs typeface="Calibri"/>
              </a:rPr>
              <a:t>İ </a:t>
            </a:r>
            <a:r>
              <a:rPr dirty="0" sz="1450" spc="690">
                <a:latin typeface="Calibri"/>
                <a:cs typeface="Calibri"/>
              </a:rPr>
              <a:t>M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55">
                <a:latin typeface="Calibri"/>
                <a:cs typeface="Calibri"/>
              </a:rPr>
              <a:t>E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45">
                <a:latin typeface="Calibri"/>
                <a:cs typeface="Calibri"/>
              </a:rPr>
              <a:t>Z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95">
                <a:latin typeface="Calibri"/>
                <a:cs typeface="Calibri"/>
              </a:rPr>
              <a:t>A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925">
                <a:latin typeface="Calibri"/>
                <a:cs typeface="Calibri"/>
              </a:rPr>
              <a:t>R</a:t>
            </a:r>
            <a:r>
              <a:rPr dirty="0" sz="1450" spc="575">
                <a:latin typeface="Calibri"/>
                <a:cs typeface="Calibri"/>
              </a:rPr>
              <a:t> </a:t>
            </a:r>
            <a:r>
              <a:rPr dirty="0" sz="1450" spc="695">
                <a:latin typeface="Calibri"/>
                <a:cs typeface="Calibri"/>
              </a:rPr>
              <a:t>T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95">
                <a:latin typeface="Calibri"/>
                <a:cs typeface="Calibri"/>
              </a:rPr>
              <a:t>A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885">
                <a:latin typeface="Calibri"/>
                <a:cs typeface="Calibri"/>
              </a:rPr>
              <a:t>Ş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75">
                <a:latin typeface="Calibri"/>
                <a:cs typeface="Calibri"/>
              </a:rPr>
              <a:t>L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795">
                <a:latin typeface="Calibri"/>
                <a:cs typeface="Calibri"/>
              </a:rPr>
              <a:t>A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925">
                <a:latin typeface="Calibri"/>
                <a:cs typeface="Calibri"/>
              </a:rPr>
              <a:t>R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484">
                <a:latin typeface="Calibri"/>
                <a:cs typeface="Calibri"/>
              </a:rPr>
              <a:t>I</a:t>
            </a:r>
            <a:r>
              <a:rPr dirty="0" sz="1450" spc="575">
                <a:latin typeface="Calibri"/>
                <a:cs typeface="Calibri"/>
              </a:rPr>
              <a:t> </a:t>
            </a:r>
            <a:r>
              <a:rPr dirty="0" sz="1450" spc="795">
                <a:latin typeface="Calibri"/>
                <a:cs typeface="Calibri"/>
              </a:rPr>
              <a:t>A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470">
                <a:latin typeface="Calibri"/>
                <a:cs typeface="Calibri"/>
              </a:rPr>
              <a:t>Ç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484">
                <a:latin typeface="Calibri"/>
                <a:cs typeface="Calibri"/>
              </a:rPr>
              <a:t>I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919">
                <a:latin typeface="Calibri"/>
                <a:cs typeface="Calibri"/>
              </a:rPr>
              <a:t>K</a:t>
            </a:r>
            <a:r>
              <a:rPr dirty="0" sz="1450" spc="575">
                <a:latin typeface="Calibri"/>
                <a:cs typeface="Calibri"/>
              </a:rPr>
              <a:t> </a:t>
            </a:r>
            <a:r>
              <a:rPr dirty="0" sz="1450" spc="835">
                <a:latin typeface="Calibri"/>
                <a:cs typeface="Calibri"/>
              </a:rPr>
              <a:t>H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95">
                <a:latin typeface="Calibri"/>
                <a:cs typeface="Calibri"/>
              </a:rPr>
              <a:t>A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635">
                <a:latin typeface="Calibri"/>
                <a:cs typeface="Calibri"/>
              </a:rPr>
              <a:t>V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795">
                <a:latin typeface="Calibri"/>
                <a:cs typeface="Calibri"/>
              </a:rPr>
              <a:t>A</a:t>
            </a:r>
            <a:r>
              <a:rPr dirty="0" sz="1450" spc="575">
                <a:latin typeface="Calibri"/>
                <a:cs typeface="Calibri"/>
              </a:rPr>
              <a:t> </a:t>
            </a:r>
            <a:r>
              <a:rPr dirty="0" sz="1450" spc="885">
                <a:latin typeface="Calibri"/>
                <a:cs typeface="Calibri"/>
              </a:rPr>
              <a:t>S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55">
                <a:latin typeface="Calibri"/>
                <a:cs typeface="Calibri"/>
              </a:rPr>
              <a:t>E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925">
                <a:latin typeface="Calibri"/>
                <a:cs typeface="Calibri"/>
              </a:rPr>
              <a:t>R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665">
                <a:latin typeface="Calibri"/>
                <a:cs typeface="Calibri"/>
              </a:rPr>
              <a:t>G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434">
                <a:latin typeface="Calibri"/>
                <a:cs typeface="Calibri"/>
              </a:rPr>
              <a:t>İ</a:t>
            </a:r>
            <a:endParaRPr sz="14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dirty="0" sz="1450" spc="925">
                <a:latin typeface="Calibri"/>
                <a:cs typeface="Calibri"/>
              </a:rPr>
              <a:t>R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55">
                <a:latin typeface="Calibri"/>
                <a:cs typeface="Calibri"/>
              </a:rPr>
              <a:t>E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45">
                <a:latin typeface="Calibri"/>
                <a:cs typeface="Calibri"/>
              </a:rPr>
              <a:t>Y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875">
                <a:latin typeface="Calibri"/>
                <a:cs typeface="Calibri"/>
              </a:rPr>
              <a:t>O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755">
                <a:latin typeface="Calibri"/>
                <a:cs typeface="Calibri"/>
              </a:rPr>
              <a:t>N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75">
                <a:latin typeface="Calibri"/>
                <a:cs typeface="Calibri"/>
              </a:rPr>
              <a:t>L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95">
                <a:latin typeface="Calibri"/>
                <a:cs typeface="Calibri"/>
              </a:rPr>
              <a:t>A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925">
                <a:latin typeface="Calibri"/>
                <a:cs typeface="Calibri"/>
              </a:rPr>
              <a:t>R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484">
                <a:latin typeface="Calibri"/>
                <a:cs typeface="Calibri"/>
              </a:rPr>
              <a:t>I</a:t>
            </a:r>
            <a:r>
              <a:rPr dirty="0" sz="1450" spc="575">
                <a:latin typeface="Calibri"/>
                <a:cs typeface="Calibri"/>
              </a:rPr>
              <a:t> </a:t>
            </a:r>
            <a:r>
              <a:rPr dirty="0" sz="1450" spc="869">
                <a:latin typeface="Calibri"/>
                <a:cs typeface="Calibri"/>
              </a:rPr>
              <a:t>P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925">
                <a:latin typeface="Calibri"/>
                <a:cs typeface="Calibri"/>
              </a:rPr>
              <a:t>R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875">
                <a:latin typeface="Calibri"/>
                <a:cs typeface="Calibri"/>
              </a:rPr>
              <a:t>O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509">
                <a:latin typeface="Calibri"/>
                <a:cs typeface="Calibri"/>
              </a:rPr>
              <a:t>J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755">
                <a:latin typeface="Calibri"/>
                <a:cs typeface="Calibri"/>
              </a:rPr>
              <a:t>E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885">
                <a:latin typeface="Calibri"/>
                <a:cs typeface="Calibri"/>
              </a:rPr>
              <a:t>S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484">
                <a:latin typeface="Calibri"/>
                <a:cs typeface="Calibri"/>
              </a:rPr>
              <a:t>İ</a:t>
            </a:r>
            <a:r>
              <a:rPr dirty="0" sz="1450" spc="575">
                <a:latin typeface="Calibri"/>
                <a:cs typeface="Calibri"/>
              </a:rPr>
              <a:t> </a:t>
            </a:r>
            <a:r>
              <a:rPr dirty="0" sz="1450" spc="745">
                <a:latin typeface="Calibri"/>
                <a:cs typeface="Calibri"/>
              </a:rPr>
              <a:t>Y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795">
                <a:latin typeface="Calibri"/>
                <a:cs typeface="Calibri"/>
              </a:rPr>
              <a:t>A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869">
                <a:latin typeface="Calibri"/>
                <a:cs typeface="Calibri"/>
              </a:rPr>
              <a:t>P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690">
                <a:latin typeface="Calibri"/>
                <a:cs typeface="Calibri"/>
              </a:rPr>
              <a:t>M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795">
                <a:latin typeface="Calibri"/>
                <a:cs typeface="Calibri"/>
              </a:rPr>
              <a:t>A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919">
                <a:latin typeface="Calibri"/>
                <a:cs typeface="Calibri"/>
              </a:rPr>
              <a:t>K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695">
                <a:latin typeface="Calibri"/>
                <a:cs typeface="Calibri"/>
              </a:rPr>
              <a:t>T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795">
                <a:latin typeface="Calibri"/>
                <a:cs typeface="Calibri"/>
              </a:rPr>
              <a:t>A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70">
                <a:latin typeface="Calibri"/>
                <a:cs typeface="Calibri"/>
              </a:rPr>
              <a:t>D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484">
                <a:latin typeface="Calibri"/>
                <a:cs typeface="Calibri"/>
              </a:rPr>
              <a:t>I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875">
                <a:latin typeface="Calibri"/>
                <a:cs typeface="Calibri"/>
              </a:rPr>
              <a:t>R</a:t>
            </a:r>
            <a:endParaRPr sz="1450">
              <a:latin typeface="Calibri"/>
              <a:cs typeface="Calibri"/>
            </a:endParaRPr>
          </a:p>
          <a:p>
            <a:pPr algn="ctr" marL="12700" marR="5080">
              <a:lnSpc>
                <a:spcPct val="116399"/>
              </a:lnSpc>
            </a:pPr>
            <a:r>
              <a:rPr dirty="0" sz="1450" spc="745">
                <a:latin typeface="Calibri"/>
                <a:cs typeface="Calibri"/>
              </a:rPr>
              <a:t>Y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95">
                <a:latin typeface="Calibri"/>
                <a:cs typeface="Calibri"/>
              </a:rPr>
              <a:t>A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919">
                <a:latin typeface="Calibri"/>
                <a:cs typeface="Calibri"/>
              </a:rPr>
              <a:t>K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75">
                <a:latin typeface="Calibri"/>
                <a:cs typeface="Calibri"/>
              </a:rPr>
              <a:t>L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795">
                <a:latin typeface="Calibri"/>
                <a:cs typeface="Calibri"/>
              </a:rPr>
              <a:t>A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885">
                <a:latin typeface="Calibri"/>
                <a:cs typeface="Calibri"/>
              </a:rPr>
              <a:t>Ş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484">
                <a:latin typeface="Calibri"/>
                <a:cs typeface="Calibri"/>
              </a:rPr>
              <a:t>I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919">
                <a:latin typeface="Calibri"/>
                <a:cs typeface="Calibri"/>
              </a:rPr>
              <a:t>K</a:t>
            </a:r>
            <a:r>
              <a:rPr dirty="0" sz="1450" spc="575">
                <a:latin typeface="Calibri"/>
                <a:cs typeface="Calibri"/>
              </a:rPr>
              <a:t> </a:t>
            </a:r>
            <a:r>
              <a:rPr dirty="0" sz="1450" spc="459">
                <a:latin typeface="Calibri"/>
                <a:cs typeface="Calibri"/>
              </a:rPr>
              <a:t>2</a:t>
            </a:r>
            <a:r>
              <a:rPr dirty="0" sz="1450" spc="575">
                <a:latin typeface="Calibri"/>
                <a:cs typeface="Calibri"/>
              </a:rPr>
              <a:t> </a:t>
            </a:r>
            <a:r>
              <a:rPr dirty="0" sz="1450" spc="690">
                <a:latin typeface="Calibri"/>
                <a:cs typeface="Calibri"/>
              </a:rPr>
              <a:t>M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484">
                <a:latin typeface="Calibri"/>
                <a:cs typeface="Calibri"/>
              </a:rPr>
              <a:t>İ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75">
                <a:latin typeface="Calibri"/>
                <a:cs typeface="Calibri"/>
              </a:rPr>
              <a:t>L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745">
                <a:latin typeface="Calibri"/>
                <a:cs typeface="Calibri"/>
              </a:rPr>
              <a:t>Y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875">
                <a:latin typeface="Calibri"/>
                <a:cs typeface="Calibri"/>
              </a:rPr>
              <a:t>O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55">
                <a:latin typeface="Calibri"/>
                <a:cs typeface="Calibri"/>
              </a:rPr>
              <a:t>N</a:t>
            </a:r>
            <a:r>
              <a:rPr dirty="0" sz="1450" spc="575">
                <a:latin typeface="Calibri"/>
                <a:cs typeface="Calibri"/>
              </a:rPr>
              <a:t> </a:t>
            </a:r>
            <a:r>
              <a:rPr dirty="0" sz="1450" spc="695">
                <a:latin typeface="Calibri"/>
                <a:cs typeface="Calibri"/>
              </a:rPr>
              <a:t>T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775">
                <a:latin typeface="Calibri"/>
                <a:cs typeface="Calibri"/>
              </a:rPr>
              <a:t>L</a:t>
            </a:r>
            <a:r>
              <a:rPr dirty="0" sz="1450" spc="575">
                <a:latin typeface="Calibri"/>
                <a:cs typeface="Calibri"/>
              </a:rPr>
              <a:t> </a:t>
            </a:r>
            <a:r>
              <a:rPr dirty="0" sz="1450" spc="690">
                <a:latin typeface="Calibri"/>
                <a:cs typeface="Calibri"/>
              </a:rPr>
              <a:t>M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95">
                <a:latin typeface="Calibri"/>
                <a:cs typeface="Calibri"/>
              </a:rPr>
              <a:t>A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75">
                <a:latin typeface="Calibri"/>
                <a:cs typeface="Calibri"/>
              </a:rPr>
              <a:t>L</a:t>
            </a:r>
            <a:r>
              <a:rPr dirty="0" sz="1450" spc="575">
                <a:latin typeface="Calibri"/>
                <a:cs typeface="Calibri"/>
              </a:rPr>
              <a:t> </a:t>
            </a:r>
            <a:r>
              <a:rPr dirty="0" sz="1450" spc="875">
                <a:latin typeface="Calibri"/>
                <a:cs typeface="Calibri"/>
              </a:rPr>
              <a:t>O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775">
                <a:latin typeface="Calibri"/>
                <a:cs typeface="Calibri"/>
              </a:rPr>
              <a:t>L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95">
                <a:latin typeface="Calibri"/>
                <a:cs typeface="Calibri"/>
              </a:rPr>
              <a:t>A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55">
                <a:latin typeface="Calibri"/>
                <a:cs typeface="Calibri"/>
              </a:rPr>
              <a:t>N</a:t>
            </a:r>
            <a:r>
              <a:rPr dirty="0" sz="1450" spc="575">
                <a:latin typeface="Calibri"/>
                <a:cs typeface="Calibri"/>
              </a:rPr>
              <a:t> </a:t>
            </a:r>
            <a:r>
              <a:rPr dirty="0" sz="1450" spc="905">
                <a:latin typeface="Calibri"/>
                <a:cs typeface="Calibri"/>
              </a:rPr>
              <a:t>B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819">
                <a:latin typeface="Calibri"/>
                <a:cs typeface="Calibri"/>
              </a:rPr>
              <a:t>U</a:t>
            </a:r>
            <a:r>
              <a:rPr dirty="0" sz="1450" spc="575">
                <a:latin typeface="Calibri"/>
                <a:cs typeface="Calibri"/>
              </a:rPr>
              <a:t> </a:t>
            </a:r>
            <a:r>
              <a:rPr dirty="0" sz="1450" spc="869">
                <a:latin typeface="Calibri"/>
                <a:cs typeface="Calibri"/>
              </a:rPr>
              <a:t>P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925">
                <a:latin typeface="Calibri"/>
                <a:cs typeface="Calibri"/>
              </a:rPr>
              <a:t>R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925">
                <a:latin typeface="Calibri"/>
                <a:cs typeface="Calibri"/>
              </a:rPr>
              <a:t>R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875">
                <a:latin typeface="Calibri"/>
                <a:cs typeface="Calibri"/>
              </a:rPr>
              <a:t>O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509">
                <a:latin typeface="Calibri"/>
                <a:cs typeface="Calibri"/>
              </a:rPr>
              <a:t>J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05">
                <a:latin typeface="Calibri"/>
                <a:cs typeface="Calibri"/>
              </a:rPr>
              <a:t>E </a:t>
            </a:r>
            <a:r>
              <a:rPr dirty="0" sz="1450" spc="885">
                <a:latin typeface="Calibri"/>
                <a:cs typeface="Calibri"/>
              </a:rPr>
              <a:t>S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875">
                <a:latin typeface="Calibri"/>
                <a:cs typeface="Calibri"/>
              </a:rPr>
              <a:t>O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55">
                <a:latin typeface="Calibri"/>
                <a:cs typeface="Calibri"/>
              </a:rPr>
              <a:t>N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95">
                <a:latin typeface="Calibri"/>
                <a:cs typeface="Calibri"/>
              </a:rPr>
              <a:t>A</a:t>
            </a:r>
            <a:r>
              <a:rPr dirty="0" sz="1450" spc="575">
                <a:latin typeface="Calibri"/>
                <a:cs typeface="Calibri"/>
              </a:rPr>
              <a:t> </a:t>
            </a:r>
            <a:r>
              <a:rPr dirty="0" sz="1450" spc="755">
                <a:latin typeface="Calibri"/>
                <a:cs typeface="Calibri"/>
              </a:rPr>
              <a:t>E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925">
                <a:latin typeface="Calibri"/>
                <a:cs typeface="Calibri"/>
              </a:rPr>
              <a:t>R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70">
                <a:latin typeface="Calibri"/>
                <a:cs typeface="Calibri"/>
              </a:rPr>
              <a:t>D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484">
                <a:latin typeface="Calibri"/>
                <a:cs typeface="Calibri"/>
              </a:rPr>
              <a:t>İ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665">
                <a:latin typeface="Calibri"/>
                <a:cs typeface="Calibri"/>
              </a:rPr>
              <a:t>Ğ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484">
                <a:latin typeface="Calibri"/>
                <a:cs typeface="Calibri"/>
              </a:rPr>
              <a:t>İ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55">
                <a:latin typeface="Calibri"/>
                <a:cs typeface="Calibri"/>
              </a:rPr>
              <a:t>N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770">
                <a:latin typeface="Calibri"/>
                <a:cs typeface="Calibri"/>
              </a:rPr>
              <a:t>D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55">
                <a:latin typeface="Calibri"/>
                <a:cs typeface="Calibri"/>
              </a:rPr>
              <a:t>E</a:t>
            </a:r>
            <a:r>
              <a:rPr dirty="0" sz="1450" spc="575">
                <a:latin typeface="Calibri"/>
                <a:cs typeface="Calibri"/>
              </a:rPr>
              <a:t> </a:t>
            </a:r>
            <a:r>
              <a:rPr dirty="0" sz="1450" spc="819">
                <a:latin typeface="Calibri"/>
                <a:cs typeface="Calibri"/>
              </a:rPr>
              <a:t>Ü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75">
                <a:latin typeface="Calibri"/>
                <a:cs typeface="Calibri"/>
              </a:rPr>
              <a:t>L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919">
                <a:latin typeface="Calibri"/>
                <a:cs typeface="Calibri"/>
              </a:rPr>
              <a:t>K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55">
                <a:latin typeface="Calibri"/>
                <a:cs typeface="Calibri"/>
              </a:rPr>
              <a:t>E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690">
                <a:latin typeface="Calibri"/>
                <a:cs typeface="Calibri"/>
              </a:rPr>
              <a:t>M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484">
                <a:latin typeface="Calibri"/>
                <a:cs typeface="Calibri"/>
              </a:rPr>
              <a:t>İ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745">
                <a:latin typeface="Calibri"/>
                <a:cs typeface="Calibri"/>
              </a:rPr>
              <a:t>Z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484">
                <a:latin typeface="Calibri"/>
                <a:cs typeface="Calibri"/>
              </a:rPr>
              <a:t>İ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55">
                <a:latin typeface="Calibri"/>
                <a:cs typeface="Calibri"/>
              </a:rPr>
              <a:t>N</a:t>
            </a:r>
            <a:r>
              <a:rPr dirty="0" sz="1450" spc="575">
                <a:latin typeface="Calibri"/>
                <a:cs typeface="Calibri"/>
              </a:rPr>
              <a:t> </a:t>
            </a:r>
            <a:r>
              <a:rPr dirty="0" sz="1450" spc="484">
                <a:latin typeface="Calibri"/>
                <a:cs typeface="Calibri"/>
              </a:rPr>
              <a:t>İ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775">
                <a:latin typeface="Calibri"/>
                <a:cs typeface="Calibri"/>
              </a:rPr>
              <a:t>L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919">
                <a:latin typeface="Calibri"/>
                <a:cs typeface="Calibri"/>
              </a:rPr>
              <a:t>K</a:t>
            </a:r>
            <a:r>
              <a:rPr dirty="0" sz="1450" spc="575">
                <a:latin typeface="Calibri"/>
                <a:cs typeface="Calibri"/>
              </a:rPr>
              <a:t> </a:t>
            </a:r>
            <a:r>
              <a:rPr dirty="0" sz="1450" spc="795">
                <a:latin typeface="Calibri"/>
                <a:cs typeface="Calibri"/>
              </a:rPr>
              <a:t>A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470">
                <a:latin typeface="Calibri"/>
                <a:cs typeface="Calibri"/>
              </a:rPr>
              <a:t>Ç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484">
                <a:latin typeface="Calibri"/>
                <a:cs typeface="Calibri"/>
              </a:rPr>
              <a:t>I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869">
                <a:latin typeface="Calibri"/>
                <a:cs typeface="Calibri"/>
              </a:rPr>
              <a:t>K</a:t>
            </a:r>
            <a:endParaRPr sz="1450">
              <a:latin typeface="Calibri"/>
              <a:cs typeface="Calibri"/>
            </a:endParaRPr>
          </a:p>
          <a:p>
            <a:pPr algn="ctr" marL="562610" marR="554990">
              <a:lnSpc>
                <a:spcPct val="116399"/>
              </a:lnSpc>
            </a:pPr>
            <a:r>
              <a:rPr dirty="0" sz="1450" spc="835">
                <a:latin typeface="Calibri"/>
                <a:cs typeface="Calibri"/>
              </a:rPr>
              <a:t>H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95">
                <a:latin typeface="Calibri"/>
                <a:cs typeface="Calibri"/>
              </a:rPr>
              <a:t>A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635">
                <a:latin typeface="Calibri"/>
                <a:cs typeface="Calibri"/>
              </a:rPr>
              <a:t>V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95">
                <a:latin typeface="Calibri"/>
                <a:cs typeface="Calibri"/>
              </a:rPr>
              <a:t>A</a:t>
            </a:r>
            <a:r>
              <a:rPr dirty="0" sz="1450" spc="575">
                <a:latin typeface="Calibri"/>
                <a:cs typeface="Calibri"/>
              </a:rPr>
              <a:t> </a:t>
            </a:r>
            <a:r>
              <a:rPr dirty="0" sz="1450" spc="690">
                <a:latin typeface="Calibri"/>
                <a:cs typeface="Calibri"/>
              </a:rPr>
              <a:t>M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755">
                <a:latin typeface="Calibri"/>
                <a:cs typeface="Calibri"/>
              </a:rPr>
              <a:t>E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45">
                <a:latin typeface="Calibri"/>
                <a:cs typeface="Calibri"/>
              </a:rPr>
              <a:t>Z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95">
                <a:latin typeface="Calibri"/>
                <a:cs typeface="Calibri"/>
              </a:rPr>
              <a:t>A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925">
                <a:latin typeface="Calibri"/>
                <a:cs typeface="Calibri"/>
              </a:rPr>
              <a:t>R</a:t>
            </a:r>
            <a:r>
              <a:rPr dirty="0" sz="1450" spc="575">
                <a:latin typeface="Calibri"/>
                <a:cs typeface="Calibri"/>
              </a:rPr>
              <a:t> </a:t>
            </a:r>
            <a:r>
              <a:rPr dirty="0" sz="1450" spc="695">
                <a:latin typeface="Calibri"/>
                <a:cs typeface="Calibri"/>
              </a:rPr>
              <a:t>T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95">
                <a:latin typeface="Calibri"/>
                <a:cs typeface="Calibri"/>
              </a:rPr>
              <a:t>A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885">
                <a:latin typeface="Calibri"/>
                <a:cs typeface="Calibri"/>
              </a:rPr>
              <a:t>Ş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775">
                <a:latin typeface="Calibri"/>
                <a:cs typeface="Calibri"/>
              </a:rPr>
              <a:t>L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95">
                <a:latin typeface="Calibri"/>
                <a:cs typeface="Calibri"/>
              </a:rPr>
              <a:t>A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925">
                <a:latin typeface="Calibri"/>
                <a:cs typeface="Calibri"/>
              </a:rPr>
              <a:t>R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484">
                <a:latin typeface="Calibri"/>
                <a:cs typeface="Calibri"/>
              </a:rPr>
              <a:t>I</a:t>
            </a:r>
            <a:r>
              <a:rPr dirty="0" sz="1450" spc="575">
                <a:latin typeface="Calibri"/>
                <a:cs typeface="Calibri"/>
              </a:rPr>
              <a:t> </a:t>
            </a:r>
            <a:r>
              <a:rPr dirty="0" sz="1450" spc="690">
                <a:latin typeface="Calibri"/>
                <a:cs typeface="Calibri"/>
              </a:rPr>
              <a:t>M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819">
                <a:latin typeface="Calibri"/>
                <a:cs typeface="Calibri"/>
              </a:rPr>
              <a:t>Ü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45">
                <a:latin typeface="Calibri"/>
                <a:cs typeface="Calibri"/>
              </a:rPr>
              <a:t>Z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55">
                <a:latin typeface="Calibri"/>
                <a:cs typeface="Calibri"/>
              </a:rPr>
              <a:t>E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885">
                <a:latin typeface="Calibri"/>
                <a:cs typeface="Calibri"/>
              </a:rPr>
              <a:t>S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484">
                <a:latin typeface="Calibri"/>
                <a:cs typeface="Calibri"/>
              </a:rPr>
              <a:t>İ</a:t>
            </a:r>
            <a:r>
              <a:rPr dirty="0" sz="1450" spc="575">
                <a:latin typeface="Calibri"/>
                <a:cs typeface="Calibri"/>
              </a:rPr>
              <a:t> </a:t>
            </a:r>
            <a:r>
              <a:rPr dirty="0" sz="1450" spc="875">
                <a:latin typeface="Calibri"/>
                <a:cs typeface="Calibri"/>
              </a:rPr>
              <a:t>O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75">
                <a:latin typeface="Calibri"/>
                <a:cs typeface="Calibri"/>
              </a:rPr>
              <a:t>L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795">
                <a:latin typeface="Calibri"/>
                <a:cs typeface="Calibri"/>
              </a:rPr>
              <a:t>A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925">
                <a:latin typeface="Calibri"/>
                <a:cs typeface="Calibri"/>
              </a:rPr>
              <a:t>R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95">
                <a:latin typeface="Calibri"/>
                <a:cs typeface="Calibri"/>
              </a:rPr>
              <a:t>A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869">
                <a:latin typeface="Calibri"/>
                <a:cs typeface="Calibri"/>
              </a:rPr>
              <a:t>K </a:t>
            </a:r>
            <a:r>
              <a:rPr dirty="0" sz="1450" spc="835">
                <a:latin typeface="Calibri"/>
                <a:cs typeface="Calibri"/>
              </a:rPr>
              <a:t>H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484">
                <a:latin typeface="Calibri"/>
                <a:cs typeface="Calibri"/>
              </a:rPr>
              <a:t>İ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45">
                <a:latin typeface="Calibri"/>
                <a:cs typeface="Calibri"/>
              </a:rPr>
              <a:t>Z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690">
                <a:latin typeface="Calibri"/>
                <a:cs typeface="Calibri"/>
              </a:rPr>
              <a:t>M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55">
                <a:latin typeface="Calibri"/>
                <a:cs typeface="Calibri"/>
              </a:rPr>
              <a:t>E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695">
                <a:latin typeface="Calibri"/>
                <a:cs typeface="Calibri"/>
              </a:rPr>
              <a:t>T</a:t>
            </a:r>
            <a:r>
              <a:rPr dirty="0" sz="1450" spc="575">
                <a:latin typeface="Calibri"/>
                <a:cs typeface="Calibri"/>
              </a:rPr>
              <a:t> </a:t>
            </a:r>
            <a:r>
              <a:rPr dirty="0" sz="1450" spc="635">
                <a:latin typeface="Calibri"/>
                <a:cs typeface="Calibri"/>
              </a:rPr>
              <a:t>V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755">
                <a:latin typeface="Calibri"/>
                <a:cs typeface="Calibri"/>
              </a:rPr>
              <a:t>E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925">
                <a:latin typeface="Calibri"/>
                <a:cs typeface="Calibri"/>
              </a:rPr>
              <a:t>R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55">
                <a:latin typeface="Calibri"/>
                <a:cs typeface="Calibri"/>
              </a:rPr>
              <a:t>E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470">
                <a:latin typeface="Calibri"/>
                <a:cs typeface="Calibri"/>
              </a:rPr>
              <a:t>C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755">
                <a:latin typeface="Calibri"/>
                <a:cs typeface="Calibri"/>
              </a:rPr>
              <a:t>E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919">
                <a:latin typeface="Calibri"/>
                <a:cs typeface="Calibri"/>
              </a:rPr>
              <a:t>K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695">
                <a:latin typeface="Calibri"/>
                <a:cs typeface="Calibri"/>
              </a:rPr>
              <a:t>T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484">
                <a:latin typeface="Calibri"/>
                <a:cs typeface="Calibri"/>
              </a:rPr>
              <a:t>İ</a:t>
            </a:r>
            <a:r>
              <a:rPr dirty="0" sz="1450" spc="-45">
                <a:latin typeface="Calibri"/>
                <a:cs typeface="Calibri"/>
              </a:rPr>
              <a:t> </a:t>
            </a:r>
            <a:r>
              <a:rPr dirty="0" sz="1450" spc="925">
                <a:latin typeface="Calibri"/>
                <a:cs typeface="Calibri"/>
              </a:rPr>
              <a:t>R</a:t>
            </a:r>
            <a:r>
              <a:rPr dirty="0" sz="1450" spc="-50">
                <a:latin typeface="Calibri"/>
                <a:cs typeface="Calibri"/>
              </a:rPr>
              <a:t> </a:t>
            </a:r>
            <a:r>
              <a:rPr dirty="0" sz="1450" spc="105">
                <a:latin typeface="Calibri"/>
                <a:cs typeface="Calibri"/>
              </a:rPr>
              <a:t>.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1815" y="1456712"/>
            <a:ext cx="3387759" cy="478663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1516" y="175045"/>
            <a:ext cx="7007859" cy="1122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759460" marR="5080" indent="-747395">
              <a:lnSpc>
                <a:spcPct val="116100"/>
              </a:lnSpc>
              <a:spcBef>
                <a:spcPts val="95"/>
              </a:spcBef>
              <a:tabLst>
                <a:tab pos="2677160" algn="l"/>
                <a:tab pos="3469004" algn="l"/>
                <a:tab pos="5732145" algn="l"/>
              </a:tabLst>
            </a:pPr>
            <a:r>
              <a:rPr dirty="0" spc="-210">
                <a:latin typeface="Palatino Linotype"/>
                <a:cs typeface="Palatino Linotype"/>
              </a:rPr>
              <a:t>K</a:t>
            </a:r>
            <a:r>
              <a:rPr dirty="0" spc="-185">
                <a:latin typeface="Palatino Linotype"/>
                <a:cs typeface="Palatino Linotype"/>
              </a:rPr>
              <a:t> </a:t>
            </a:r>
            <a:r>
              <a:rPr dirty="0" spc="-340">
                <a:latin typeface="Palatino Linotype"/>
                <a:cs typeface="Palatino Linotype"/>
              </a:rPr>
              <a:t>U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210">
                <a:latin typeface="Palatino Linotype"/>
                <a:cs typeface="Palatino Linotype"/>
              </a:rPr>
              <a:t>Ş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85">
                <a:latin typeface="Palatino Linotype"/>
                <a:cs typeface="Palatino Linotype"/>
              </a:rPr>
              <a:t> </a:t>
            </a:r>
            <a:r>
              <a:rPr dirty="0" spc="-340">
                <a:latin typeface="Palatino Linotype"/>
                <a:cs typeface="Palatino Linotype"/>
              </a:rPr>
              <a:t>D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210">
                <a:latin typeface="Palatino Linotype"/>
                <a:cs typeface="Palatino Linotype"/>
              </a:rPr>
              <a:t>S</a:t>
            </a:r>
            <a:r>
              <a:rPr dirty="0" spc="-18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I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295">
                <a:latin typeface="Palatino Linotype"/>
                <a:cs typeface="Palatino Linotype"/>
              </a:rPr>
              <a:t>V</a:t>
            </a:r>
            <a:r>
              <a:rPr dirty="0" spc="-18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E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440">
                <a:latin typeface="Palatino Linotype"/>
                <a:cs typeface="Palatino Linotype"/>
              </a:rPr>
              <a:t>Ç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295">
                <a:latin typeface="Palatino Linotype"/>
                <a:cs typeface="Palatino Linotype"/>
              </a:rPr>
              <a:t>V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70">
                <a:latin typeface="Palatino Linotype"/>
                <a:cs typeface="Palatino Linotype"/>
              </a:rPr>
              <a:t>R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210">
                <a:latin typeface="Palatino Linotype"/>
                <a:cs typeface="Palatino Linotype"/>
              </a:rPr>
              <a:t>S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İ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75">
                <a:latin typeface="Palatino Linotype"/>
                <a:cs typeface="Palatino Linotype"/>
              </a:rPr>
              <a:t>T</a:t>
            </a:r>
            <a:r>
              <a:rPr dirty="0" spc="-185">
                <a:latin typeface="Palatino Linotype"/>
                <a:cs typeface="Palatino Linotype"/>
              </a:rPr>
              <a:t> </a:t>
            </a:r>
            <a:r>
              <a:rPr dirty="0" spc="-340">
                <a:latin typeface="Palatino Linotype"/>
                <a:cs typeface="Palatino Linotype"/>
              </a:rPr>
              <a:t>Ü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70">
                <a:latin typeface="Palatino Linotype"/>
                <a:cs typeface="Palatino Linotype"/>
              </a:rPr>
              <a:t>R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185">
                <a:latin typeface="Palatino Linotype"/>
                <a:cs typeface="Palatino Linotype"/>
              </a:rPr>
              <a:t>K </a:t>
            </a:r>
            <a:r>
              <a:rPr dirty="0" spc="75">
                <a:latin typeface="Palatino Linotype"/>
                <a:cs typeface="Palatino Linotype"/>
              </a:rPr>
              <a:t>T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70">
                <a:latin typeface="Palatino Linotype"/>
                <a:cs typeface="Palatino Linotype"/>
              </a:rPr>
              <a:t>R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İ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35">
                <a:latin typeface="Palatino Linotype"/>
                <a:cs typeface="Palatino Linotype"/>
              </a:rPr>
              <a:t>H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İ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700">
                <a:latin typeface="Palatino Linotype"/>
                <a:cs typeface="Palatino Linotype"/>
              </a:rPr>
              <a:t> </a:t>
            </a:r>
            <a:r>
              <a:rPr dirty="0" spc="210">
                <a:latin typeface="Palatino Linotype"/>
                <a:cs typeface="Palatino Linotype"/>
              </a:rPr>
              <a:t>S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125">
                <a:latin typeface="Palatino Linotype"/>
                <a:cs typeface="Palatino Linotype"/>
              </a:rPr>
              <a:t>M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20">
                <a:latin typeface="Palatino Linotype"/>
                <a:cs typeface="Palatino Linotype"/>
              </a:rPr>
              <a:t>P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70">
                <a:latin typeface="Palatino Linotype"/>
                <a:cs typeface="Palatino Linotype"/>
              </a:rPr>
              <a:t>O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165">
                <a:latin typeface="Palatino Linotype"/>
                <a:cs typeface="Palatino Linotype"/>
              </a:rPr>
              <a:t>Z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0">
                <a:latin typeface="Palatino Linotype"/>
                <a:cs typeface="Palatino Linotype"/>
              </a:rPr>
              <a:t>Y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40">
                <a:latin typeface="Palatino Linotype"/>
                <a:cs typeface="Palatino Linotype"/>
              </a:rPr>
              <a:t>U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125">
                <a:latin typeface="Palatino Linotype"/>
                <a:cs typeface="Palatino Linotype"/>
              </a:rPr>
              <a:t>M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40">
                <a:latin typeface="Palatino Linotype"/>
                <a:cs typeface="Palatino Linotype"/>
              </a:rPr>
              <a:t>U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978" y="994681"/>
            <a:ext cx="7746168" cy="548131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8983345" cy="7194550"/>
          </a:xfrm>
          <a:custGeom>
            <a:avLst/>
            <a:gdLst/>
            <a:ahLst/>
            <a:cxnLst/>
            <a:rect l="l" t="t" r="r" b="b"/>
            <a:pathLst>
              <a:path w="8983345" h="7194550">
                <a:moveTo>
                  <a:pt x="8983272" y="7194231"/>
                </a:moveTo>
                <a:lnTo>
                  <a:pt x="0" y="7194231"/>
                </a:lnTo>
                <a:lnTo>
                  <a:pt x="0" y="0"/>
                </a:lnTo>
                <a:lnTo>
                  <a:pt x="8983272" y="0"/>
                </a:lnTo>
                <a:lnTo>
                  <a:pt x="8983272" y="7194231"/>
                </a:lnTo>
                <a:close/>
              </a:path>
            </a:pathLst>
          </a:custGeom>
          <a:solidFill>
            <a:srgbClr val="D3D2D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4358" y="1343793"/>
            <a:ext cx="7222778" cy="450115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-1"/>
            <a:ext cx="8983345" cy="7194550"/>
          </a:xfrm>
          <a:custGeom>
            <a:avLst/>
            <a:gdLst/>
            <a:ahLst/>
            <a:cxnLst/>
            <a:rect l="l" t="t" r="r" b="b"/>
            <a:pathLst>
              <a:path w="8983345" h="7194550">
                <a:moveTo>
                  <a:pt x="8983272" y="7194231"/>
                </a:moveTo>
                <a:lnTo>
                  <a:pt x="0" y="7194231"/>
                </a:lnTo>
                <a:lnTo>
                  <a:pt x="0" y="0"/>
                </a:lnTo>
                <a:lnTo>
                  <a:pt x="8983272" y="0"/>
                </a:lnTo>
                <a:lnTo>
                  <a:pt x="8983272" y="7194231"/>
                </a:lnTo>
                <a:close/>
              </a:path>
            </a:pathLst>
          </a:custGeom>
          <a:solidFill>
            <a:srgbClr val="D3D2D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389" y="764290"/>
            <a:ext cx="7612942" cy="570970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-1"/>
            <a:ext cx="8983345" cy="7194550"/>
          </a:xfrm>
          <a:custGeom>
            <a:avLst/>
            <a:gdLst/>
            <a:ahLst/>
            <a:cxnLst/>
            <a:rect l="l" t="t" r="r" b="b"/>
            <a:pathLst>
              <a:path w="8983345" h="7194550">
                <a:moveTo>
                  <a:pt x="8983272" y="7194231"/>
                </a:moveTo>
                <a:lnTo>
                  <a:pt x="0" y="7194231"/>
                </a:lnTo>
                <a:lnTo>
                  <a:pt x="0" y="0"/>
                </a:lnTo>
                <a:lnTo>
                  <a:pt x="8983272" y="0"/>
                </a:lnTo>
                <a:lnTo>
                  <a:pt x="8983272" y="7194231"/>
                </a:lnTo>
                <a:close/>
              </a:path>
            </a:pathLst>
          </a:custGeom>
          <a:solidFill>
            <a:srgbClr val="D3D2D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1084" y="616875"/>
            <a:ext cx="7812782" cy="585244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1200" y="719334"/>
            <a:ext cx="4320344" cy="5757287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2293" y="405277"/>
            <a:ext cx="4881798" cy="650906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8983345" cy="7194550"/>
          </a:xfrm>
          <a:custGeom>
            <a:avLst/>
            <a:gdLst/>
            <a:ahLst/>
            <a:cxnLst/>
            <a:rect l="l" t="t" r="r" b="b"/>
            <a:pathLst>
              <a:path w="8983345" h="7194550">
                <a:moveTo>
                  <a:pt x="8983272" y="7194231"/>
                </a:moveTo>
                <a:lnTo>
                  <a:pt x="0" y="7194231"/>
                </a:lnTo>
                <a:lnTo>
                  <a:pt x="0" y="0"/>
                </a:lnTo>
                <a:lnTo>
                  <a:pt x="8983272" y="0"/>
                </a:lnTo>
                <a:lnTo>
                  <a:pt x="8983272" y="7194231"/>
                </a:lnTo>
                <a:close/>
              </a:path>
            </a:pathLst>
          </a:custGeom>
          <a:solidFill>
            <a:srgbClr val="D3D2D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334" y="764292"/>
            <a:ext cx="7555845" cy="566212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-1"/>
            <a:ext cx="8983345" cy="7194550"/>
          </a:xfrm>
          <a:custGeom>
            <a:avLst/>
            <a:gdLst/>
            <a:ahLst/>
            <a:cxnLst/>
            <a:rect l="l" t="t" r="r" b="b"/>
            <a:pathLst>
              <a:path w="8983345" h="7194550">
                <a:moveTo>
                  <a:pt x="8983272" y="7194231"/>
                </a:moveTo>
                <a:lnTo>
                  <a:pt x="0" y="7194231"/>
                </a:lnTo>
                <a:lnTo>
                  <a:pt x="0" y="0"/>
                </a:lnTo>
                <a:lnTo>
                  <a:pt x="8983272" y="0"/>
                </a:lnTo>
                <a:lnTo>
                  <a:pt x="8983272" y="7194231"/>
                </a:lnTo>
                <a:close/>
              </a:path>
            </a:pathLst>
          </a:custGeom>
          <a:solidFill>
            <a:srgbClr val="D3D2D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508" y="560421"/>
            <a:ext cx="8098266" cy="607132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-1"/>
            <a:ext cx="8983345" cy="7194550"/>
          </a:xfrm>
          <a:custGeom>
            <a:avLst/>
            <a:gdLst/>
            <a:ahLst/>
            <a:cxnLst/>
            <a:rect l="l" t="t" r="r" b="b"/>
            <a:pathLst>
              <a:path w="8983345" h="7194550">
                <a:moveTo>
                  <a:pt x="8983272" y="7194231"/>
                </a:moveTo>
                <a:lnTo>
                  <a:pt x="0" y="7194231"/>
                </a:lnTo>
                <a:lnTo>
                  <a:pt x="0" y="0"/>
                </a:lnTo>
                <a:lnTo>
                  <a:pt x="8983272" y="0"/>
                </a:lnTo>
                <a:lnTo>
                  <a:pt x="8983272" y="7194231"/>
                </a:lnTo>
                <a:close/>
              </a:path>
            </a:pathLst>
          </a:custGeom>
          <a:solidFill>
            <a:srgbClr val="D3D2D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4009" y="580296"/>
            <a:ext cx="7793750" cy="585244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392" y="644341"/>
            <a:ext cx="7774718" cy="58334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"/>
            <a:ext cx="8983345" cy="7194550"/>
          </a:xfrm>
          <a:custGeom>
            <a:avLst/>
            <a:gdLst/>
            <a:ahLst/>
            <a:cxnLst/>
            <a:rect l="l" t="t" r="r" b="b"/>
            <a:pathLst>
              <a:path w="8983345" h="7194550">
                <a:moveTo>
                  <a:pt x="0" y="0"/>
                </a:moveTo>
                <a:lnTo>
                  <a:pt x="8983273" y="0"/>
                </a:lnTo>
                <a:lnTo>
                  <a:pt x="8983273" y="7194232"/>
                </a:lnTo>
                <a:lnTo>
                  <a:pt x="0" y="7194232"/>
                </a:lnTo>
                <a:lnTo>
                  <a:pt x="0" y="0"/>
                </a:lnTo>
                <a:close/>
              </a:path>
            </a:pathLst>
          </a:custGeom>
          <a:solidFill>
            <a:srgbClr val="D3D2D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9527" y="1736162"/>
            <a:ext cx="3349693" cy="473905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36884" y="257468"/>
            <a:ext cx="6518275" cy="1122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21640" marR="5080" indent="-409575">
              <a:lnSpc>
                <a:spcPct val="116100"/>
              </a:lnSpc>
              <a:spcBef>
                <a:spcPts val="95"/>
              </a:spcBef>
              <a:tabLst>
                <a:tab pos="2708275" algn="l"/>
                <a:tab pos="3352800" algn="l"/>
                <a:tab pos="4840605" algn="l"/>
              </a:tabLst>
            </a:pPr>
            <a:r>
              <a:rPr dirty="0" spc="-310">
                <a:latin typeface="Palatino Linotype"/>
                <a:cs typeface="Palatino Linotype"/>
              </a:rPr>
              <a:t>G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235">
                <a:latin typeface="Palatino Linotype"/>
                <a:cs typeface="Palatino Linotype"/>
              </a:rPr>
              <a:t>L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35">
                <a:latin typeface="Palatino Linotype"/>
                <a:cs typeface="Palatino Linotype"/>
              </a:rPr>
              <a:t>N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210">
                <a:latin typeface="Palatino Linotype"/>
                <a:cs typeface="Palatino Linotype"/>
              </a:rPr>
              <a:t>K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210">
                <a:latin typeface="Palatino Linotype"/>
                <a:cs typeface="Palatino Linotype"/>
              </a:rPr>
              <a:t>S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L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75">
                <a:latin typeface="Palatino Linotype"/>
                <a:cs typeface="Palatino Linotype"/>
              </a:rPr>
              <a:t>T</a:t>
            </a:r>
            <a:r>
              <a:rPr dirty="0" spc="-185">
                <a:latin typeface="Palatino Linotype"/>
                <a:cs typeface="Palatino Linotype"/>
              </a:rPr>
              <a:t> </a:t>
            </a:r>
            <a:r>
              <a:rPr dirty="0" spc="-340">
                <a:latin typeface="Palatino Linotype"/>
                <a:cs typeface="Palatino Linotype"/>
              </a:rPr>
              <a:t>Ü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70">
                <a:latin typeface="Palatino Linotype"/>
                <a:cs typeface="Palatino Linotype"/>
              </a:rPr>
              <a:t>R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K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125">
                <a:latin typeface="Palatino Linotype"/>
                <a:cs typeface="Palatino Linotype"/>
              </a:rPr>
              <a:t>M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165">
                <a:latin typeface="Palatino Linotype"/>
                <a:cs typeface="Palatino Linotype"/>
              </a:rPr>
              <a:t>Z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60">
                <a:latin typeface="Palatino Linotype"/>
                <a:cs typeface="Palatino Linotype"/>
              </a:rPr>
              <a:t>R </a:t>
            </a:r>
            <a:r>
              <a:rPr dirty="0" spc="75">
                <a:latin typeface="Palatino Linotype"/>
                <a:cs typeface="Palatino Linotype"/>
              </a:rPr>
              <a:t>T</a:t>
            </a:r>
            <a:r>
              <a:rPr dirty="0" spc="-185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210">
                <a:latin typeface="Palatino Linotype"/>
                <a:cs typeface="Palatino Linotype"/>
              </a:rPr>
              <a:t>Ş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235">
                <a:latin typeface="Palatino Linotype"/>
                <a:cs typeface="Palatino Linotype"/>
              </a:rPr>
              <a:t>L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70">
                <a:latin typeface="Palatino Linotype"/>
                <a:cs typeface="Palatino Linotype"/>
              </a:rPr>
              <a:t>R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I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210">
                <a:latin typeface="Palatino Linotype"/>
                <a:cs typeface="Palatino Linotype"/>
              </a:rPr>
              <a:t>S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125">
                <a:latin typeface="Palatino Linotype"/>
                <a:cs typeface="Palatino Linotype"/>
              </a:rPr>
              <a:t>M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20">
                <a:latin typeface="Palatino Linotype"/>
                <a:cs typeface="Palatino Linotype"/>
              </a:rPr>
              <a:t>P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165">
                <a:latin typeface="Palatino Linotype"/>
                <a:cs typeface="Palatino Linotype"/>
              </a:rPr>
              <a:t>Z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0">
                <a:latin typeface="Palatino Linotype"/>
                <a:cs typeface="Palatino Linotype"/>
              </a:rPr>
              <a:t>Y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70">
                <a:latin typeface="Palatino Linotype"/>
                <a:cs typeface="Palatino Linotype"/>
              </a:rPr>
              <a:t>O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125">
                <a:latin typeface="Palatino Linotype"/>
                <a:cs typeface="Palatino Linotype"/>
              </a:rPr>
              <a:t>M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U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334" y="495714"/>
            <a:ext cx="7479715" cy="426324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97148" y="5502078"/>
            <a:ext cx="1487805" cy="2108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200" spc="725">
                <a:latin typeface="Calibri"/>
                <a:cs typeface="Calibri"/>
              </a:rPr>
              <a:t>S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620">
                <a:latin typeface="Calibri"/>
                <a:cs typeface="Calibri"/>
              </a:rPr>
              <a:t>E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525">
                <a:latin typeface="Calibri"/>
                <a:cs typeface="Calibri"/>
              </a:rPr>
              <a:t>V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630">
                <a:latin typeface="Calibri"/>
                <a:cs typeface="Calibri"/>
              </a:rPr>
              <a:t>D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640">
                <a:latin typeface="Calibri"/>
                <a:cs typeface="Calibri"/>
              </a:rPr>
              <a:t>A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560">
                <a:latin typeface="Calibri"/>
                <a:cs typeface="Calibri"/>
              </a:rPr>
              <a:t>M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395">
                <a:latin typeface="Calibri"/>
                <a:cs typeface="Calibri"/>
              </a:rPr>
              <a:t>I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560">
                <a:latin typeface="Calibri"/>
                <a:cs typeface="Calibri"/>
              </a:rPr>
              <a:t>Z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519403" y="5502078"/>
            <a:ext cx="5058410" cy="2108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200" spc="755">
                <a:latin typeface="Calibri"/>
                <a:cs typeface="Calibri"/>
              </a:rPr>
              <a:t>K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665">
                <a:latin typeface="Calibri"/>
                <a:cs typeface="Calibri"/>
              </a:rPr>
              <a:t>U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725">
                <a:latin typeface="Calibri"/>
                <a:cs typeface="Calibri"/>
              </a:rPr>
              <a:t>Ş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640">
                <a:latin typeface="Calibri"/>
                <a:cs typeface="Calibri"/>
              </a:rPr>
              <a:t>A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630">
                <a:latin typeface="Calibri"/>
                <a:cs typeface="Calibri"/>
              </a:rPr>
              <a:t>D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640">
                <a:latin typeface="Calibri"/>
                <a:cs typeface="Calibri"/>
              </a:rPr>
              <a:t>A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725">
                <a:latin typeface="Calibri"/>
                <a:cs typeface="Calibri"/>
              </a:rPr>
              <a:t>S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395">
                <a:latin typeface="Calibri"/>
                <a:cs typeface="Calibri"/>
              </a:rPr>
              <a:t>I</a:t>
            </a:r>
            <a:r>
              <a:rPr dirty="0" sz="1200" spc="484">
                <a:latin typeface="Calibri"/>
                <a:cs typeface="Calibri"/>
              </a:rPr>
              <a:t> </a:t>
            </a:r>
            <a:r>
              <a:rPr dirty="0" sz="1200" spc="755">
                <a:latin typeface="Calibri"/>
                <a:cs typeface="Calibri"/>
              </a:rPr>
              <a:t>K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665">
                <a:latin typeface="Calibri"/>
                <a:cs typeface="Calibri"/>
              </a:rPr>
              <a:t>Ü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645">
                <a:latin typeface="Calibri"/>
                <a:cs typeface="Calibri"/>
              </a:rPr>
              <a:t>L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580">
                <a:latin typeface="Calibri"/>
                <a:cs typeface="Calibri"/>
              </a:rPr>
              <a:t>T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665">
                <a:latin typeface="Calibri"/>
                <a:cs typeface="Calibri"/>
              </a:rPr>
              <a:t>Ü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765">
                <a:latin typeface="Calibri"/>
                <a:cs typeface="Calibri"/>
              </a:rPr>
              <a:t>R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665">
                <a:latin typeface="Calibri"/>
                <a:cs typeface="Calibri"/>
              </a:rPr>
              <a:t>Ü</a:t>
            </a:r>
            <a:r>
              <a:rPr dirty="0" sz="1200" spc="484">
                <a:latin typeface="Calibri"/>
                <a:cs typeface="Calibri"/>
              </a:rPr>
              <a:t> </a:t>
            </a:r>
            <a:r>
              <a:rPr dirty="0" sz="1200" spc="525">
                <a:latin typeface="Calibri"/>
                <a:cs typeface="Calibri"/>
              </a:rPr>
              <a:t>V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620">
                <a:latin typeface="Calibri"/>
                <a:cs typeface="Calibri"/>
              </a:rPr>
              <a:t>E</a:t>
            </a:r>
            <a:r>
              <a:rPr dirty="0" sz="1200" spc="490">
                <a:latin typeface="Calibri"/>
                <a:cs typeface="Calibri"/>
              </a:rPr>
              <a:t> </a:t>
            </a:r>
            <a:r>
              <a:rPr dirty="0" sz="1200" spc="580">
                <a:latin typeface="Calibri"/>
                <a:cs typeface="Calibri"/>
              </a:rPr>
              <a:t>T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640">
                <a:latin typeface="Calibri"/>
                <a:cs typeface="Calibri"/>
              </a:rPr>
              <a:t>A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765">
                <a:latin typeface="Calibri"/>
                <a:cs typeface="Calibri"/>
              </a:rPr>
              <a:t>R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395">
                <a:latin typeface="Calibri"/>
                <a:cs typeface="Calibri"/>
              </a:rPr>
              <a:t>İ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680">
                <a:latin typeface="Calibri"/>
                <a:cs typeface="Calibri"/>
              </a:rPr>
              <a:t>H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395">
                <a:latin typeface="Calibri"/>
                <a:cs typeface="Calibri"/>
              </a:rPr>
              <a:t>İ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630">
                <a:latin typeface="Calibri"/>
                <a:cs typeface="Calibri"/>
              </a:rPr>
              <a:t>D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395">
                <a:latin typeface="Calibri"/>
                <a:cs typeface="Calibri"/>
              </a:rPr>
              <a:t>İ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715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"/>
            <a:ext cx="8983345" cy="7194550"/>
          </a:xfrm>
          <a:custGeom>
            <a:avLst/>
            <a:gdLst/>
            <a:ahLst/>
            <a:cxnLst/>
            <a:rect l="l" t="t" r="r" b="b"/>
            <a:pathLst>
              <a:path w="8983345" h="7194550">
                <a:moveTo>
                  <a:pt x="0" y="0"/>
                </a:moveTo>
                <a:lnTo>
                  <a:pt x="8983273" y="0"/>
                </a:lnTo>
                <a:lnTo>
                  <a:pt x="8983273" y="7194230"/>
                </a:lnTo>
                <a:lnTo>
                  <a:pt x="0" y="7194230"/>
                </a:lnTo>
                <a:lnTo>
                  <a:pt x="0" y="0"/>
                </a:lnTo>
                <a:close/>
              </a:path>
            </a:pathLst>
          </a:custGeom>
          <a:solidFill>
            <a:srgbClr val="D3D2D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67797" y="1653418"/>
            <a:ext cx="3311629" cy="48247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19028" y="200211"/>
            <a:ext cx="7036434" cy="1122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19380" marR="5080" indent="-107314">
              <a:lnSpc>
                <a:spcPct val="116100"/>
              </a:lnSpc>
              <a:spcBef>
                <a:spcPts val="95"/>
              </a:spcBef>
              <a:tabLst>
                <a:tab pos="2008505" algn="l"/>
                <a:tab pos="3915410" algn="l"/>
                <a:tab pos="4294505" algn="l"/>
              </a:tabLst>
            </a:pPr>
            <a:r>
              <a:rPr dirty="0" spc="-340">
                <a:latin typeface="Palatino Linotype"/>
                <a:cs typeface="Palatino Linotype"/>
              </a:rPr>
              <a:t>U</a:t>
            </a:r>
            <a:r>
              <a:rPr dirty="0" spc="-185">
                <a:latin typeface="Palatino Linotype"/>
                <a:cs typeface="Palatino Linotype"/>
              </a:rPr>
              <a:t> </a:t>
            </a:r>
            <a:r>
              <a:rPr dirty="0" spc="-235">
                <a:latin typeface="Palatino Linotype"/>
                <a:cs typeface="Palatino Linotype"/>
              </a:rPr>
              <a:t>L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40">
                <a:latin typeface="Palatino Linotype"/>
                <a:cs typeface="Palatino Linotype"/>
              </a:rPr>
              <a:t>U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210">
                <a:latin typeface="Palatino Linotype"/>
                <a:cs typeface="Palatino Linotype"/>
              </a:rPr>
              <a:t>S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235">
                <a:latin typeface="Palatino Linotype"/>
                <a:cs typeface="Palatino Linotype"/>
              </a:rPr>
              <a:t>L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70">
                <a:latin typeface="Palatino Linotype"/>
                <a:cs typeface="Palatino Linotype"/>
              </a:rPr>
              <a:t>R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70">
                <a:latin typeface="Palatino Linotype"/>
                <a:cs typeface="Palatino Linotype"/>
              </a:rPr>
              <a:t>R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210">
                <a:latin typeface="Palatino Linotype"/>
                <a:cs typeface="Palatino Linotype"/>
              </a:rPr>
              <a:t>S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I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75">
                <a:latin typeface="Palatino Linotype"/>
                <a:cs typeface="Palatino Linotype"/>
              </a:rPr>
              <a:t>T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40">
                <a:latin typeface="Palatino Linotype"/>
                <a:cs typeface="Palatino Linotype"/>
              </a:rPr>
              <a:t>Ü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70">
                <a:latin typeface="Palatino Linotype"/>
                <a:cs typeface="Palatino Linotype"/>
              </a:rPr>
              <a:t>R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210">
                <a:latin typeface="Palatino Linotype"/>
                <a:cs typeface="Palatino Linotype"/>
              </a:rPr>
              <a:t>K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465">
                <a:latin typeface="Palatino Linotype"/>
                <a:cs typeface="Palatino Linotype"/>
              </a:rPr>
              <a:t>-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İ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210">
                <a:latin typeface="Palatino Linotype"/>
                <a:cs typeface="Palatino Linotype"/>
              </a:rPr>
              <a:t>S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235">
                <a:latin typeface="Palatino Linotype"/>
                <a:cs typeface="Palatino Linotype"/>
              </a:rPr>
              <a:t>L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M </a:t>
            </a:r>
            <a:r>
              <a:rPr dirty="0" spc="-125">
                <a:latin typeface="Palatino Linotype"/>
                <a:cs typeface="Palatino Linotype"/>
              </a:rPr>
              <a:t>M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165">
                <a:latin typeface="Palatino Linotype"/>
                <a:cs typeface="Palatino Linotype"/>
              </a:rPr>
              <a:t>Z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60">
                <a:latin typeface="Palatino Linotype"/>
                <a:cs typeface="Palatino Linotype"/>
              </a:rPr>
              <a:t>R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75">
                <a:latin typeface="Palatino Linotype"/>
                <a:cs typeface="Palatino Linotype"/>
              </a:rPr>
              <a:t>T</a:t>
            </a:r>
            <a:r>
              <a:rPr dirty="0" spc="-185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210">
                <a:latin typeface="Palatino Linotype"/>
                <a:cs typeface="Palatino Linotype"/>
              </a:rPr>
              <a:t>Ş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235">
                <a:latin typeface="Palatino Linotype"/>
                <a:cs typeface="Palatino Linotype"/>
              </a:rPr>
              <a:t>L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70">
                <a:latin typeface="Palatino Linotype"/>
                <a:cs typeface="Palatino Linotype"/>
              </a:rPr>
              <a:t>R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I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210">
                <a:latin typeface="Palatino Linotype"/>
                <a:cs typeface="Palatino Linotype"/>
              </a:rPr>
              <a:t>K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70">
                <a:latin typeface="Palatino Linotype"/>
                <a:cs typeface="Palatino Linotype"/>
              </a:rPr>
              <a:t>O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35">
                <a:latin typeface="Palatino Linotype"/>
                <a:cs typeface="Palatino Linotype"/>
              </a:rPr>
              <a:t>N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10">
                <a:latin typeface="Palatino Linotype"/>
                <a:cs typeface="Palatino Linotype"/>
              </a:rPr>
              <a:t>G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70">
                <a:latin typeface="Palatino Linotype"/>
                <a:cs typeface="Palatino Linotype"/>
              </a:rPr>
              <a:t>R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210">
                <a:latin typeface="Palatino Linotype"/>
                <a:cs typeface="Palatino Linotype"/>
              </a:rPr>
              <a:t>S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İ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7566" y="1698519"/>
            <a:ext cx="3673244" cy="51482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5958" y="236074"/>
            <a:ext cx="7221855" cy="1122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122555">
              <a:lnSpc>
                <a:spcPct val="116100"/>
              </a:lnSpc>
              <a:spcBef>
                <a:spcPts val="95"/>
              </a:spcBef>
              <a:tabLst>
                <a:tab pos="2358390" algn="l"/>
                <a:tab pos="3799204" algn="l"/>
                <a:tab pos="3923665" algn="l"/>
                <a:tab pos="5825490" algn="l"/>
              </a:tabLst>
            </a:pPr>
            <a:r>
              <a:rPr dirty="0" spc="-210">
                <a:latin typeface="Palatino Linotype"/>
                <a:cs typeface="Palatino Linotype"/>
              </a:rPr>
              <a:t>K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40">
                <a:latin typeface="Palatino Linotype"/>
                <a:cs typeface="Palatino Linotype"/>
              </a:rPr>
              <a:t>U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210">
                <a:latin typeface="Palatino Linotype"/>
                <a:cs typeface="Palatino Linotype"/>
              </a:rPr>
              <a:t>Ş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40">
                <a:latin typeface="Palatino Linotype"/>
                <a:cs typeface="Palatino Linotype"/>
              </a:rPr>
              <a:t>D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210">
                <a:latin typeface="Palatino Linotype"/>
                <a:cs typeface="Palatino Linotype"/>
              </a:rPr>
              <a:t>S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I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’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35">
                <a:latin typeface="Palatino Linotype"/>
                <a:cs typeface="Palatino Linotype"/>
              </a:rPr>
              <a:t>N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I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85">
                <a:latin typeface="Palatino Linotype"/>
                <a:cs typeface="Palatino Linotype"/>
              </a:rPr>
              <a:t>N</a:t>
            </a:r>
            <a:r>
              <a:rPr dirty="0">
                <a:latin typeface="Palatino Linotype"/>
                <a:cs typeface="Palatino Linotype"/>
              </a:rPr>
              <a:t>		</a:t>
            </a:r>
            <a:r>
              <a:rPr dirty="0" spc="75">
                <a:latin typeface="Palatino Linotype"/>
                <a:cs typeface="Palatino Linotype"/>
              </a:rPr>
              <a:t>B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35">
                <a:latin typeface="Palatino Linotype"/>
                <a:cs typeface="Palatino Linotype"/>
              </a:rPr>
              <a:t>N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İ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210">
                <a:latin typeface="Palatino Linotype"/>
                <a:cs typeface="Palatino Linotype"/>
              </a:rPr>
              <a:t>S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İ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370">
                <a:latin typeface="Palatino Linotype"/>
                <a:cs typeface="Palatino Linotype"/>
              </a:rPr>
              <a:t>Ö</a:t>
            </a:r>
            <a:r>
              <a:rPr dirty="0" spc="-185">
                <a:latin typeface="Palatino Linotype"/>
                <a:cs typeface="Palatino Linotype"/>
              </a:rPr>
              <a:t> </a:t>
            </a:r>
            <a:r>
              <a:rPr dirty="0" spc="-210">
                <a:latin typeface="Palatino Linotype"/>
                <a:cs typeface="Palatino Linotype"/>
              </a:rPr>
              <a:t>K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40">
                <a:latin typeface="Palatino Linotype"/>
                <a:cs typeface="Palatino Linotype"/>
              </a:rPr>
              <a:t>Ü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Z </a:t>
            </a:r>
            <a:r>
              <a:rPr dirty="0" spc="-125">
                <a:latin typeface="Palatino Linotype"/>
                <a:cs typeface="Palatino Linotype"/>
              </a:rPr>
              <a:t>M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35">
                <a:latin typeface="Palatino Linotype"/>
                <a:cs typeface="Palatino Linotype"/>
              </a:rPr>
              <a:t>H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125">
                <a:latin typeface="Palatino Linotype"/>
                <a:cs typeface="Palatino Linotype"/>
              </a:rPr>
              <a:t>M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25">
                <a:latin typeface="Palatino Linotype"/>
                <a:cs typeface="Palatino Linotype"/>
              </a:rPr>
              <a:t>T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20">
                <a:latin typeface="Palatino Linotype"/>
                <a:cs typeface="Palatino Linotype"/>
              </a:rPr>
              <a:t>P</a:t>
            </a:r>
            <a:r>
              <a:rPr dirty="0" spc="-185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85">
                <a:latin typeface="Palatino Linotype"/>
                <a:cs typeface="Palatino Linotype"/>
              </a:rPr>
              <a:t> </a:t>
            </a:r>
            <a:r>
              <a:rPr dirty="0" spc="210">
                <a:latin typeface="Palatino Linotype"/>
                <a:cs typeface="Palatino Linotype"/>
              </a:rPr>
              <a:t>Ş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440">
                <a:latin typeface="Palatino Linotype"/>
                <a:cs typeface="Palatino Linotype"/>
              </a:rPr>
              <a:t>A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210">
                <a:latin typeface="Palatino Linotype"/>
                <a:cs typeface="Palatino Linotype"/>
              </a:rPr>
              <a:t>S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125">
                <a:latin typeface="Palatino Linotype"/>
                <a:cs typeface="Palatino Linotype"/>
              </a:rPr>
              <a:t>M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20">
                <a:latin typeface="Palatino Linotype"/>
                <a:cs typeface="Palatino Linotype"/>
              </a:rPr>
              <a:t>P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70">
                <a:latin typeface="Palatino Linotype"/>
                <a:cs typeface="Palatino Linotype"/>
              </a:rPr>
              <a:t>O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165">
                <a:latin typeface="Palatino Linotype"/>
                <a:cs typeface="Palatino Linotype"/>
              </a:rPr>
              <a:t>Z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0">
                <a:latin typeface="Palatino Linotype"/>
                <a:cs typeface="Palatino Linotype"/>
              </a:rPr>
              <a:t>Y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40">
                <a:latin typeface="Palatino Linotype"/>
                <a:cs typeface="Palatino Linotype"/>
              </a:rPr>
              <a:t>U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125">
                <a:latin typeface="Palatino Linotype"/>
                <a:cs typeface="Palatino Linotype"/>
              </a:rPr>
              <a:t>M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9453" y="1746539"/>
            <a:ext cx="3378243" cy="47295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4968" y="94562"/>
            <a:ext cx="8301990" cy="1122680"/>
          </a:xfrm>
          <a:prstGeom prst="rect"/>
        </p:spPr>
        <p:txBody>
          <a:bodyPr wrap="square" lIns="0" tIns="882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95"/>
              </a:spcBef>
              <a:tabLst>
                <a:tab pos="2427605" algn="l"/>
                <a:tab pos="4580890" algn="l"/>
                <a:tab pos="7708900" algn="l"/>
              </a:tabLst>
            </a:pPr>
            <a:r>
              <a:rPr dirty="0" spc="-370">
                <a:latin typeface="Palatino Linotype"/>
                <a:cs typeface="Palatino Linotype"/>
              </a:rPr>
              <a:t>O</a:t>
            </a:r>
            <a:r>
              <a:rPr dirty="0" spc="-185">
                <a:latin typeface="Palatino Linotype"/>
                <a:cs typeface="Palatino Linotype"/>
              </a:rPr>
              <a:t> </a:t>
            </a:r>
            <a:r>
              <a:rPr dirty="0" spc="210">
                <a:latin typeface="Palatino Linotype"/>
                <a:cs typeface="Palatino Linotype"/>
              </a:rPr>
              <a:t>S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125">
                <a:latin typeface="Palatino Linotype"/>
                <a:cs typeface="Palatino Linotype"/>
              </a:rPr>
              <a:t>M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35">
                <a:latin typeface="Palatino Linotype"/>
                <a:cs typeface="Palatino Linotype"/>
              </a:rPr>
              <a:t>N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235">
                <a:latin typeface="Palatino Linotype"/>
                <a:cs typeface="Palatino Linotype"/>
              </a:rPr>
              <a:t>L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I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340">
                <a:latin typeface="Palatino Linotype"/>
                <a:cs typeface="Palatino Linotype"/>
              </a:rPr>
              <a:t>D</a:t>
            </a:r>
            <a:r>
              <a:rPr dirty="0" spc="-190">
                <a:latin typeface="Palatino Linotype"/>
                <a:cs typeface="Palatino Linotype"/>
              </a:rPr>
              <a:t> </a:t>
            </a:r>
            <a:r>
              <a:rPr dirty="0" spc="-370">
                <a:latin typeface="Palatino Linotype"/>
                <a:cs typeface="Palatino Linotype"/>
              </a:rPr>
              <a:t>Ö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35">
                <a:latin typeface="Palatino Linotype"/>
                <a:cs typeface="Palatino Linotype"/>
              </a:rPr>
              <a:t>N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125">
                <a:latin typeface="Palatino Linotype"/>
                <a:cs typeface="Palatino Linotype"/>
              </a:rPr>
              <a:t>M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İ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340">
                <a:latin typeface="Palatino Linotype"/>
                <a:cs typeface="Palatino Linotype"/>
              </a:rPr>
              <a:t>D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70">
                <a:latin typeface="Palatino Linotype"/>
                <a:cs typeface="Palatino Linotype"/>
              </a:rPr>
              <a:t>R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10">
                <a:latin typeface="Palatino Linotype"/>
                <a:cs typeface="Palatino Linotype"/>
              </a:rPr>
              <a:t>G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35">
                <a:latin typeface="Palatino Linotype"/>
                <a:cs typeface="Palatino Linotype"/>
              </a:rPr>
              <a:t>H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235">
                <a:latin typeface="Palatino Linotype"/>
                <a:cs typeface="Palatino Linotype"/>
              </a:rPr>
              <a:t>L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R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295">
                <a:latin typeface="Palatino Linotype"/>
                <a:cs typeface="Palatino Linotype"/>
              </a:rPr>
              <a:t>V</a:t>
            </a:r>
            <a:r>
              <a:rPr dirty="0" spc="-18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E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tabLst>
                <a:tab pos="1944370" algn="l"/>
              </a:tabLst>
            </a:pPr>
            <a:r>
              <a:rPr dirty="0" spc="-20">
                <a:latin typeface="Palatino Linotype"/>
                <a:cs typeface="Palatino Linotype"/>
              </a:rPr>
              <a:t>P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İ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70">
                <a:latin typeface="Palatino Linotype"/>
                <a:cs typeface="Palatino Linotype"/>
              </a:rPr>
              <a:t>R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235">
                <a:latin typeface="Palatino Linotype"/>
                <a:cs typeface="Palatino Linotype"/>
              </a:rPr>
              <a:t>L</a:t>
            </a:r>
            <a:r>
              <a:rPr dirty="0" spc="-17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R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210">
                <a:latin typeface="Palatino Linotype"/>
                <a:cs typeface="Palatino Linotype"/>
              </a:rPr>
              <a:t>S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125">
                <a:latin typeface="Palatino Linotype"/>
                <a:cs typeface="Palatino Linotype"/>
              </a:rPr>
              <a:t>M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20">
                <a:latin typeface="Palatino Linotype"/>
                <a:cs typeface="Palatino Linotype"/>
              </a:rPr>
              <a:t>P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70">
                <a:latin typeface="Palatino Linotype"/>
                <a:cs typeface="Palatino Linotype"/>
              </a:rPr>
              <a:t>O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165">
                <a:latin typeface="Palatino Linotype"/>
                <a:cs typeface="Palatino Linotype"/>
              </a:rPr>
              <a:t>Z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0">
                <a:latin typeface="Palatino Linotype"/>
                <a:cs typeface="Palatino Linotype"/>
              </a:rPr>
              <a:t>Y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40">
                <a:latin typeface="Palatino Linotype"/>
                <a:cs typeface="Palatino Linotype"/>
              </a:rPr>
              <a:t>U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125">
                <a:latin typeface="Palatino Linotype"/>
                <a:cs typeface="Palatino Linotype"/>
              </a:rPr>
              <a:t>M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3999" y="1735110"/>
            <a:ext cx="3349694" cy="473905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8317" y="37307"/>
            <a:ext cx="8094980" cy="1122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14120" marR="5080" indent="-1202055">
              <a:lnSpc>
                <a:spcPct val="116100"/>
              </a:lnSpc>
              <a:spcBef>
                <a:spcPts val="95"/>
              </a:spcBef>
              <a:tabLst>
                <a:tab pos="2005964" algn="l"/>
                <a:tab pos="2677160" algn="l"/>
                <a:tab pos="4304030" algn="l"/>
                <a:tab pos="6359525" algn="l"/>
              </a:tabLst>
            </a:pPr>
            <a:r>
              <a:rPr dirty="0" spc="-210">
                <a:latin typeface="Palatino Linotype"/>
                <a:cs typeface="Palatino Linotype"/>
              </a:rPr>
              <a:t>K</a:t>
            </a:r>
            <a:r>
              <a:rPr dirty="0" spc="-185">
                <a:latin typeface="Palatino Linotype"/>
                <a:cs typeface="Palatino Linotype"/>
              </a:rPr>
              <a:t> </a:t>
            </a:r>
            <a:r>
              <a:rPr dirty="0" spc="-340">
                <a:latin typeface="Palatino Linotype"/>
                <a:cs typeface="Palatino Linotype"/>
              </a:rPr>
              <a:t>U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210">
                <a:latin typeface="Palatino Linotype"/>
                <a:cs typeface="Palatino Linotype"/>
              </a:rPr>
              <a:t>Ş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85">
                <a:latin typeface="Palatino Linotype"/>
                <a:cs typeface="Palatino Linotype"/>
              </a:rPr>
              <a:t> </a:t>
            </a:r>
            <a:r>
              <a:rPr dirty="0" spc="-340">
                <a:latin typeface="Palatino Linotype"/>
                <a:cs typeface="Palatino Linotype"/>
              </a:rPr>
              <a:t>D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210">
                <a:latin typeface="Palatino Linotype"/>
                <a:cs typeface="Palatino Linotype"/>
              </a:rPr>
              <a:t>S</a:t>
            </a:r>
            <a:r>
              <a:rPr dirty="0" spc="-18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I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310">
                <a:latin typeface="Palatino Linotype"/>
                <a:cs typeface="Palatino Linotype"/>
              </a:rPr>
              <a:t>G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40">
                <a:latin typeface="Palatino Linotype"/>
                <a:cs typeface="Palatino Linotype"/>
              </a:rPr>
              <a:t>Ü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295">
                <a:latin typeface="Palatino Linotype"/>
                <a:cs typeface="Palatino Linotype"/>
              </a:rPr>
              <a:t>V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70">
                <a:latin typeface="Palatino Linotype"/>
                <a:cs typeface="Palatino Linotype"/>
              </a:rPr>
              <a:t>R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440">
                <a:latin typeface="Palatino Linotype"/>
                <a:cs typeface="Palatino Linotype"/>
              </a:rPr>
              <a:t>C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İ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35">
                <a:latin typeface="Palatino Linotype"/>
                <a:cs typeface="Palatino Linotype"/>
              </a:rPr>
              <a:t>N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40">
                <a:latin typeface="Palatino Linotype"/>
                <a:cs typeface="Palatino Linotype"/>
              </a:rPr>
              <a:t>D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440">
                <a:latin typeface="Palatino Linotype"/>
                <a:cs typeface="Palatino Linotype"/>
              </a:rPr>
              <a:t>A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210">
                <a:latin typeface="Palatino Linotype"/>
                <a:cs typeface="Palatino Linotype"/>
              </a:rPr>
              <a:t>K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235">
                <a:latin typeface="Palatino Linotype"/>
                <a:cs typeface="Palatino Linotype"/>
              </a:rPr>
              <a:t>L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E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210">
                <a:latin typeface="Palatino Linotype"/>
                <a:cs typeface="Palatino Linotype"/>
              </a:rPr>
              <a:t>S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İ </a:t>
            </a:r>
            <a:r>
              <a:rPr dirty="0" spc="-295">
                <a:latin typeface="Palatino Linotype"/>
                <a:cs typeface="Palatino Linotype"/>
              </a:rPr>
              <a:t>V</a:t>
            </a:r>
            <a:r>
              <a:rPr dirty="0" spc="-18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E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210">
                <a:latin typeface="Palatino Linotype"/>
                <a:cs typeface="Palatino Linotype"/>
              </a:rPr>
              <a:t>S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40">
                <a:latin typeface="Palatino Linotype"/>
                <a:cs typeface="Palatino Linotype"/>
              </a:rPr>
              <a:t>U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70">
                <a:latin typeface="Palatino Linotype"/>
                <a:cs typeface="Palatino Linotype"/>
              </a:rPr>
              <a:t>R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235">
                <a:latin typeface="Palatino Linotype"/>
                <a:cs typeface="Palatino Linotype"/>
              </a:rPr>
              <a:t>L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70">
                <a:latin typeface="Palatino Linotype"/>
                <a:cs typeface="Palatino Linotype"/>
              </a:rPr>
              <a:t>R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I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440">
                <a:latin typeface="Palatino Linotype"/>
                <a:cs typeface="Palatino Linotype"/>
              </a:rPr>
              <a:t>Ç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235">
                <a:latin typeface="Palatino Linotype"/>
                <a:cs typeface="Palatino Linotype"/>
              </a:rPr>
              <a:t>L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I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210">
                <a:latin typeface="Palatino Linotype"/>
                <a:cs typeface="Palatino Linotype"/>
              </a:rPr>
              <a:t>Ş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75">
                <a:latin typeface="Palatino Linotype"/>
                <a:cs typeface="Palatino Linotype"/>
              </a:rPr>
              <a:t>T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30">
                <a:latin typeface="Palatino Linotype"/>
                <a:cs typeface="Palatino Linotype"/>
              </a:rPr>
              <a:t>Y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"/>
            <a:ext cx="8983345" cy="7194550"/>
          </a:xfrm>
          <a:custGeom>
            <a:avLst/>
            <a:gdLst/>
            <a:ahLst/>
            <a:cxnLst/>
            <a:rect l="l" t="t" r="r" b="b"/>
            <a:pathLst>
              <a:path w="8983345" h="7194550">
                <a:moveTo>
                  <a:pt x="0" y="0"/>
                </a:moveTo>
                <a:lnTo>
                  <a:pt x="8983273" y="0"/>
                </a:lnTo>
                <a:lnTo>
                  <a:pt x="8983273" y="7194232"/>
                </a:lnTo>
                <a:lnTo>
                  <a:pt x="0" y="7194232"/>
                </a:lnTo>
                <a:lnTo>
                  <a:pt x="0" y="0"/>
                </a:lnTo>
                <a:close/>
              </a:path>
            </a:pathLst>
          </a:custGeom>
          <a:solidFill>
            <a:srgbClr val="D3D2D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355" y="917673"/>
            <a:ext cx="1874686" cy="268356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78825" y="987594"/>
            <a:ext cx="1817588" cy="268356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5833" y="987594"/>
            <a:ext cx="1846136" cy="254081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34289" y="987594"/>
            <a:ext cx="1808072" cy="254081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5355" y="4181636"/>
            <a:ext cx="1855654" cy="247420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78825" y="4181636"/>
            <a:ext cx="1817588" cy="2474207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04598" y="4181483"/>
            <a:ext cx="1741459" cy="2474207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50757" y="4181483"/>
            <a:ext cx="1798557" cy="2464688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99680" y="147758"/>
            <a:ext cx="6842125" cy="49974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426585" algn="l"/>
              </a:tabLst>
            </a:pPr>
            <a:r>
              <a:rPr dirty="0" spc="-30">
                <a:latin typeface="Palatino Linotype"/>
                <a:cs typeface="Palatino Linotype"/>
              </a:rPr>
              <a:t>Y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0">
                <a:latin typeface="Palatino Linotype"/>
                <a:cs typeface="Palatino Linotype"/>
              </a:rPr>
              <a:t>Y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I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35">
                <a:latin typeface="Palatino Linotype"/>
                <a:cs typeface="Palatino Linotype"/>
              </a:rPr>
              <a:t>N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235">
                <a:latin typeface="Palatino Linotype"/>
                <a:cs typeface="Palatino Linotype"/>
              </a:rPr>
              <a:t>L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40">
                <a:latin typeface="Palatino Linotype"/>
                <a:cs typeface="Palatino Linotype"/>
              </a:rPr>
              <a:t>D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I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10">
                <a:latin typeface="Palatino Linotype"/>
                <a:cs typeface="Palatino Linotype"/>
              </a:rPr>
              <a:t>Ğ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I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125">
                <a:latin typeface="Palatino Linotype"/>
                <a:cs typeface="Palatino Linotype"/>
              </a:rPr>
              <a:t>M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I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Z</a:t>
            </a:r>
            <a:r>
              <a:rPr dirty="0">
                <a:latin typeface="Palatino Linotype"/>
                <a:cs typeface="Palatino Linotype"/>
              </a:rPr>
              <a:t>	</a:t>
            </a:r>
            <a:r>
              <a:rPr dirty="0" spc="-210">
                <a:latin typeface="Palatino Linotype"/>
                <a:cs typeface="Palatino Linotype"/>
              </a:rPr>
              <a:t>K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>
                <a:latin typeface="Palatino Linotype"/>
                <a:cs typeface="Palatino Linotype"/>
              </a:rPr>
              <a:t>İ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75">
                <a:latin typeface="Palatino Linotype"/>
                <a:cs typeface="Palatino Linotype"/>
              </a:rPr>
              <a:t>T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20">
                <a:latin typeface="Palatino Linotype"/>
                <a:cs typeface="Palatino Linotype"/>
              </a:rPr>
              <a:t>P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235">
                <a:latin typeface="Palatino Linotype"/>
                <a:cs typeface="Palatino Linotype"/>
              </a:rPr>
              <a:t>L</a:t>
            </a:r>
            <a:r>
              <a:rPr dirty="0" spc="-175">
                <a:latin typeface="Palatino Linotype"/>
                <a:cs typeface="Palatino Linotype"/>
              </a:rPr>
              <a:t> </a:t>
            </a:r>
            <a:r>
              <a:rPr dirty="0" spc="-390">
                <a:latin typeface="Palatino Linotype"/>
                <a:cs typeface="Palatino Linotype"/>
              </a:rPr>
              <a:t>A</a:t>
            </a:r>
            <a:r>
              <a:rPr dirty="0" spc="-180">
                <a:latin typeface="Palatino Linotype"/>
                <a:cs typeface="Palatino Linotype"/>
              </a:rPr>
              <a:t> </a:t>
            </a:r>
            <a:r>
              <a:rPr dirty="0" spc="-50">
                <a:latin typeface="Palatino Linotype"/>
                <a:cs typeface="Palatino Linotype"/>
              </a:rPr>
              <a:t>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Mahmut Okcesiz</dc:creator>
  <cp:keywords>DAFydaS97jo,BAFXZDf37O8</cp:keywords>
  <dcterms:created xsi:type="dcterms:W3CDTF">2023-11-08T19:05:39Z</dcterms:created>
  <dcterms:modified xsi:type="dcterms:W3CDTF">2023-11-08T19:05:39Z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2023-11-08T00:00:00Z</vt:filetime>
  </property>
  <property fmtid="{D5CDD505-2E9C-101B-9397-08002B2CF9AE}" pid="3" name="Creator">
    <vt:lpwstr>Canva</vt:lpwstr>
  </property>
  <property fmtid="{D5CDD505-2E9C-101B-9397-08002B2CF9AE}" pid="4" name="LastSaved">
    <vt:filetime>2023-11-08T00:00:00Z</vt:filetime>
  </property>
  <property fmtid="{D5CDD505-2E9C-101B-9397-08002B2CF9AE}" pid="5" name="Producer">
    <vt:lpwstr>Canva</vt:lpwstr>
  </property>
</Properties>
</file>